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60" r:id="rId2"/>
    <p:sldMasterId id="2147483691" r:id="rId3"/>
    <p:sldMasterId id="2147483726" r:id="rId4"/>
    <p:sldMasterId id="2147483738" r:id="rId5"/>
  </p:sldMasterIdLst>
  <p:notesMasterIdLst>
    <p:notesMasterId r:id="rId108"/>
  </p:notesMasterIdLst>
  <p:sldIdLst>
    <p:sldId id="3774" r:id="rId6"/>
    <p:sldId id="3725" r:id="rId7"/>
    <p:sldId id="267" r:id="rId8"/>
    <p:sldId id="3752" r:id="rId9"/>
    <p:sldId id="3679" r:id="rId10"/>
    <p:sldId id="3739" r:id="rId11"/>
    <p:sldId id="3676" r:id="rId12"/>
    <p:sldId id="3726" r:id="rId13"/>
    <p:sldId id="265" r:id="rId14"/>
    <p:sldId id="264" r:id="rId15"/>
    <p:sldId id="3705" r:id="rId16"/>
    <p:sldId id="3727" r:id="rId17"/>
    <p:sldId id="262" r:id="rId18"/>
    <p:sldId id="3769" r:id="rId19"/>
    <p:sldId id="3680" r:id="rId20"/>
    <p:sldId id="3695" r:id="rId21"/>
    <p:sldId id="3864" r:id="rId22"/>
    <p:sldId id="3865" r:id="rId23"/>
    <p:sldId id="3790" r:id="rId24"/>
    <p:sldId id="3793" r:id="rId25"/>
    <p:sldId id="386" r:id="rId26"/>
    <p:sldId id="3866" r:id="rId27"/>
    <p:sldId id="3867" r:id="rId28"/>
    <p:sldId id="3868" r:id="rId29"/>
    <p:sldId id="3869" r:id="rId30"/>
    <p:sldId id="3884" r:id="rId31"/>
    <p:sldId id="3870" r:id="rId32"/>
    <p:sldId id="3883" r:id="rId33"/>
    <p:sldId id="3871" r:id="rId34"/>
    <p:sldId id="3882" r:id="rId35"/>
    <p:sldId id="3872" r:id="rId36"/>
    <p:sldId id="3873" r:id="rId37"/>
    <p:sldId id="3874" r:id="rId38"/>
    <p:sldId id="3875" r:id="rId39"/>
    <p:sldId id="3885" r:id="rId40"/>
    <p:sldId id="3876" r:id="rId41"/>
    <p:sldId id="3877" r:id="rId42"/>
    <p:sldId id="3878" r:id="rId43"/>
    <p:sldId id="3879" r:id="rId44"/>
    <p:sldId id="3880" r:id="rId45"/>
    <p:sldId id="3881" r:id="rId46"/>
    <p:sldId id="3736" r:id="rId47"/>
    <p:sldId id="3737" r:id="rId48"/>
    <p:sldId id="3708" r:id="rId49"/>
    <p:sldId id="257" r:id="rId50"/>
    <p:sldId id="258" r:id="rId51"/>
    <p:sldId id="3706" r:id="rId52"/>
    <p:sldId id="3710" r:id="rId53"/>
    <p:sldId id="3709" r:id="rId54"/>
    <p:sldId id="3711" r:id="rId55"/>
    <p:sldId id="3713" r:id="rId56"/>
    <p:sldId id="3722" r:id="rId57"/>
    <p:sldId id="3723" r:id="rId58"/>
    <p:sldId id="3860" r:id="rId59"/>
    <p:sldId id="3712" r:id="rId60"/>
    <p:sldId id="3714" r:id="rId61"/>
    <p:sldId id="3715" r:id="rId62"/>
    <p:sldId id="3716" r:id="rId63"/>
    <p:sldId id="3717" r:id="rId64"/>
    <p:sldId id="256" r:id="rId65"/>
    <p:sldId id="3795" r:id="rId66"/>
    <p:sldId id="3796" r:id="rId67"/>
    <p:sldId id="3855" r:id="rId68"/>
    <p:sldId id="3851" r:id="rId69"/>
    <p:sldId id="3852" r:id="rId70"/>
    <p:sldId id="3853" r:id="rId71"/>
    <p:sldId id="3854" r:id="rId72"/>
    <p:sldId id="259" r:id="rId73"/>
    <p:sldId id="260" r:id="rId74"/>
    <p:sldId id="261" r:id="rId75"/>
    <p:sldId id="3856" r:id="rId76"/>
    <p:sldId id="263" r:id="rId77"/>
    <p:sldId id="3857" r:id="rId78"/>
    <p:sldId id="3858" r:id="rId79"/>
    <p:sldId id="266" r:id="rId80"/>
    <p:sldId id="3859" r:id="rId81"/>
    <p:sldId id="268" r:id="rId82"/>
    <p:sldId id="269" r:id="rId83"/>
    <p:sldId id="270" r:id="rId84"/>
    <p:sldId id="3861" r:id="rId85"/>
    <p:sldId id="3862" r:id="rId86"/>
    <p:sldId id="3863" r:id="rId87"/>
    <p:sldId id="3755" r:id="rId88"/>
    <p:sldId id="3763" r:id="rId89"/>
    <p:sldId id="3762" r:id="rId90"/>
    <p:sldId id="3740" r:id="rId91"/>
    <p:sldId id="3729" r:id="rId92"/>
    <p:sldId id="3730" r:id="rId93"/>
    <p:sldId id="3731" r:id="rId94"/>
    <p:sldId id="3732" r:id="rId95"/>
    <p:sldId id="3733" r:id="rId96"/>
    <p:sldId id="3734" r:id="rId97"/>
    <p:sldId id="3735" r:id="rId98"/>
    <p:sldId id="3728" r:id="rId99"/>
    <p:sldId id="3765" r:id="rId100"/>
    <p:sldId id="3756" r:id="rId101"/>
    <p:sldId id="3758" r:id="rId102"/>
    <p:sldId id="3759" r:id="rId103"/>
    <p:sldId id="3760" r:id="rId104"/>
    <p:sldId id="3761" r:id="rId105"/>
    <p:sldId id="3766" r:id="rId106"/>
    <p:sldId id="3764"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7FCA"/>
    <a:srgbClr val="7698D4"/>
    <a:srgbClr val="5D87CB"/>
    <a:srgbClr val="3F71C1"/>
    <a:srgbClr val="AABFE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6713" autoAdjust="0"/>
  </p:normalViewPr>
  <p:slideViewPr>
    <p:cSldViewPr snapToGrid="0">
      <p:cViewPr>
        <p:scale>
          <a:sx n="148" d="100"/>
          <a:sy n="148" d="100"/>
        </p:scale>
        <p:origin x="341" y="-10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3A386F-4145-0A4F-8925-04CEEB0CE78A}" type="doc">
      <dgm:prSet loTypeId="urn:microsoft.com/office/officeart/2005/8/layout/radial3" loCatId="" qsTypeId="urn:microsoft.com/office/officeart/2005/8/quickstyle/simple5" qsCatId="simple" csTypeId="urn:microsoft.com/office/officeart/2005/8/colors/colorful4" csCatId="colorful" phldr="1"/>
      <dgm:spPr/>
      <dgm:t>
        <a:bodyPr/>
        <a:lstStyle/>
        <a:p>
          <a:endParaRPr lang="en-US"/>
        </a:p>
      </dgm:t>
    </dgm:pt>
    <dgm:pt modelId="{EE316A10-A4EE-7545-8FAE-4CC4E100B1F4}">
      <dgm:prSet phldrT="[Text]" custT="1"/>
      <dgm:spPr/>
      <dgm:t>
        <a:bodyPr/>
        <a:lstStyle/>
        <a:p>
          <a:r>
            <a:rPr lang="en-US" sz="2800" b="1" dirty="0"/>
            <a:t>Knowledge Engineering Lifecycle</a:t>
          </a:r>
        </a:p>
      </dgm:t>
    </dgm:pt>
    <dgm:pt modelId="{B2B768CD-856F-7143-A1AC-C3E833DB8C7B}" type="parTrans" cxnId="{BAE7AAE2-08C1-F543-829F-FDCE0A7CDF01}">
      <dgm:prSet/>
      <dgm:spPr/>
      <dgm:t>
        <a:bodyPr/>
        <a:lstStyle/>
        <a:p>
          <a:endParaRPr lang="en-US" sz="3200"/>
        </a:p>
      </dgm:t>
    </dgm:pt>
    <dgm:pt modelId="{41A9526C-334A-C64D-9C74-4D656D9A8433}" type="sibTrans" cxnId="{BAE7AAE2-08C1-F543-829F-FDCE0A7CDF01}">
      <dgm:prSet/>
      <dgm:spPr/>
      <dgm:t>
        <a:bodyPr/>
        <a:lstStyle/>
        <a:p>
          <a:endParaRPr lang="en-US" sz="3200"/>
        </a:p>
      </dgm:t>
    </dgm:pt>
    <dgm:pt modelId="{8012A34E-CDE6-9B43-9A4D-61709CCDD240}">
      <dgm:prSet phldrT="[Text]" custT="1"/>
      <dgm:spPr/>
      <dgm:t>
        <a:bodyPr/>
        <a:lstStyle/>
        <a:p>
          <a:r>
            <a:rPr lang="en-US" sz="2400" b="1" dirty="0"/>
            <a:t>Acquire</a:t>
          </a:r>
        </a:p>
      </dgm:t>
    </dgm:pt>
    <dgm:pt modelId="{2F6EA533-7702-2C48-B4BE-43C0F4E1B945}" type="parTrans" cxnId="{9437D9E9-F4B8-6843-B410-B992D1361B1A}">
      <dgm:prSet/>
      <dgm:spPr/>
      <dgm:t>
        <a:bodyPr/>
        <a:lstStyle/>
        <a:p>
          <a:endParaRPr lang="en-US" sz="3200"/>
        </a:p>
      </dgm:t>
    </dgm:pt>
    <dgm:pt modelId="{434E2335-B106-8645-B4D5-DB595BC7E90F}" type="sibTrans" cxnId="{9437D9E9-F4B8-6843-B410-B992D1361B1A}">
      <dgm:prSet/>
      <dgm:spPr/>
      <dgm:t>
        <a:bodyPr/>
        <a:lstStyle/>
        <a:p>
          <a:endParaRPr lang="en-US" sz="3200"/>
        </a:p>
      </dgm:t>
    </dgm:pt>
    <dgm:pt modelId="{4319B9C9-B2DC-794E-B739-BC6127CC18DD}">
      <dgm:prSet phldrT="[Text]" custT="1"/>
      <dgm:spPr/>
      <dgm:t>
        <a:bodyPr/>
        <a:lstStyle/>
        <a:p>
          <a:r>
            <a:rPr lang="en-US" sz="2400" b="1" spc="-60" baseline="0" dirty="0"/>
            <a:t>Represent</a:t>
          </a:r>
        </a:p>
      </dgm:t>
    </dgm:pt>
    <dgm:pt modelId="{28AE2BB5-C134-B547-A5EF-991BF4048E8F}" type="parTrans" cxnId="{BD0E999C-53C1-E743-A224-120FFED07C4E}">
      <dgm:prSet/>
      <dgm:spPr/>
      <dgm:t>
        <a:bodyPr/>
        <a:lstStyle/>
        <a:p>
          <a:endParaRPr lang="en-US" sz="3200"/>
        </a:p>
      </dgm:t>
    </dgm:pt>
    <dgm:pt modelId="{0882D0FD-5D59-1C46-87B9-4CC3277118A8}" type="sibTrans" cxnId="{BD0E999C-53C1-E743-A224-120FFED07C4E}">
      <dgm:prSet/>
      <dgm:spPr/>
      <dgm:t>
        <a:bodyPr/>
        <a:lstStyle/>
        <a:p>
          <a:endParaRPr lang="en-US" sz="3200"/>
        </a:p>
      </dgm:t>
    </dgm:pt>
    <dgm:pt modelId="{4A9BB85E-9336-FF4C-B31B-DD0CF99F80BA}">
      <dgm:prSet phldrT="[Text]" custT="1"/>
      <dgm:spPr/>
      <dgm:t>
        <a:bodyPr/>
        <a:lstStyle/>
        <a:p>
          <a:r>
            <a:rPr lang="en-US" sz="2400" b="1" dirty="0"/>
            <a:t>Improve</a:t>
          </a:r>
        </a:p>
      </dgm:t>
    </dgm:pt>
    <dgm:pt modelId="{16824D16-E833-D545-8517-98B03EB067A8}" type="parTrans" cxnId="{80957C97-1B4C-E646-8224-EFC441A72C78}">
      <dgm:prSet/>
      <dgm:spPr/>
      <dgm:t>
        <a:bodyPr/>
        <a:lstStyle/>
        <a:p>
          <a:endParaRPr lang="en-US" sz="3200"/>
        </a:p>
      </dgm:t>
    </dgm:pt>
    <dgm:pt modelId="{3743A8E5-440B-E548-9811-601891DEC16C}" type="sibTrans" cxnId="{80957C97-1B4C-E646-8224-EFC441A72C78}">
      <dgm:prSet/>
      <dgm:spPr/>
      <dgm:t>
        <a:bodyPr/>
        <a:lstStyle/>
        <a:p>
          <a:endParaRPr lang="en-US" sz="3200"/>
        </a:p>
      </dgm:t>
    </dgm:pt>
    <dgm:pt modelId="{FB2A1734-E50D-0C45-A154-F14F7F65AA56}">
      <dgm:prSet phldrT="[Text]" custT="1"/>
      <dgm:spPr/>
      <dgm:t>
        <a:bodyPr/>
        <a:lstStyle/>
        <a:p>
          <a:r>
            <a:rPr lang="en-US" sz="2400" b="1" dirty="0"/>
            <a:t>Share/ Deliver</a:t>
          </a:r>
        </a:p>
      </dgm:t>
    </dgm:pt>
    <dgm:pt modelId="{0A414BD9-FA29-6C4B-98A8-71B1C4DFA350}" type="parTrans" cxnId="{409A085A-F00A-F641-8F70-213949221D6D}">
      <dgm:prSet/>
      <dgm:spPr/>
      <dgm:t>
        <a:bodyPr/>
        <a:lstStyle/>
        <a:p>
          <a:endParaRPr lang="en-US" sz="3200"/>
        </a:p>
      </dgm:t>
    </dgm:pt>
    <dgm:pt modelId="{7D8F1D4F-BA64-F943-AC63-251B71336091}" type="sibTrans" cxnId="{409A085A-F00A-F641-8F70-213949221D6D}">
      <dgm:prSet/>
      <dgm:spPr/>
      <dgm:t>
        <a:bodyPr/>
        <a:lstStyle/>
        <a:p>
          <a:endParaRPr lang="en-US" sz="3200"/>
        </a:p>
      </dgm:t>
    </dgm:pt>
    <dgm:pt modelId="{AA399EA9-E7C8-3641-8FEA-84B55E3B29FA}">
      <dgm:prSet phldrT="[Text]" custT="1"/>
      <dgm:spPr/>
      <dgm:t>
        <a:bodyPr/>
        <a:lstStyle/>
        <a:p>
          <a:r>
            <a:rPr lang="en-US" sz="2400" b="1" dirty="0"/>
            <a:t>Compute</a:t>
          </a:r>
          <a:r>
            <a:rPr lang="en-US" sz="1800" b="1" dirty="0"/>
            <a:t>/</a:t>
          </a:r>
          <a:r>
            <a:rPr lang="en-US" sz="2400" b="1" dirty="0"/>
            <a:t> Validate</a:t>
          </a:r>
        </a:p>
      </dgm:t>
    </dgm:pt>
    <dgm:pt modelId="{6BF899F8-1B1C-E546-92A8-7FCD1577D833}" type="parTrans" cxnId="{4E411B1B-43C5-E24F-A714-9EE156316F68}">
      <dgm:prSet/>
      <dgm:spPr/>
      <dgm:t>
        <a:bodyPr/>
        <a:lstStyle/>
        <a:p>
          <a:endParaRPr lang="en-US" sz="3200"/>
        </a:p>
      </dgm:t>
    </dgm:pt>
    <dgm:pt modelId="{559B0177-3F2E-C54E-9570-C744F1E20822}" type="sibTrans" cxnId="{4E411B1B-43C5-E24F-A714-9EE156316F68}">
      <dgm:prSet/>
      <dgm:spPr/>
      <dgm:t>
        <a:bodyPr/>
        <a:lstStyle/>
        <a:p>
          <a:endParaRPr lang="en-US" sz="3200"/>
        </a:p>
      </dgm:t>
    </dgm:pt>
    <dgm:pt modelId="{EC42EF44-EAE8-7847-96D3-66F4486D1BCB}">
      <dgm:prSet phldrT="[Text]" custT="1"/>
      <dgm:spPr/>
      <dgm:t>
        <a:bodyPr/>
        <a:lstStyle/>
        <a:p>
          <a:r>
            <a:rPr lang="en-US" sz="2400" b="1" dirty="0"/>
            <a:t>Curate</a:t>
          </a:r>
        </a:p>
      </dgm:t>
    </dgm:pt>
    <dgm:pt modelId="{049CDA98-FCD2-3A45-AA93-5D9B43F9EFD7}" type="parTrans" cxnId="{90E9D2A7-4442-7045-82C9-9BBC9F83765F}">
      <dgm:prSet/>
      <dgm:spPr/>
      <dgm:t>
        <a:bodyPr/>
        <a:lstStyle/>
        <a:p>
          <a:endParaRPr lang="en-US" sz="3200"/>
        </a:p>
      </dgm:t>
    </dgm:pt>
    <dgm:pt modelId="{54FF2DC7-F42D-5E48-B3AF-1B11FBE125D6}" type="sibTrans" cxnId="{90E9D2A7-4442-7045-82C9-9BBC9F83765F}">
      <dgm:prSet/>
      <dgm:spPr/>
      <dgm:t>
        <a:bodyPr/>
        <a:lstStyle/>
        <a:p>
          <a:endParaRPr lang="en-US" sz="3200"/>
        </a:p>
      </dgm:t>
    </dgm:pt>
    <dgm:pt modelId="{E57DAFB0-1B17-6F4D-BE95-5A56A1DF5ABE}" type="pres">
      <dgm:prSet presAssocID="{CF3A386F-4145-0A4F-8925-04CEEB0CE78A}" presName="composite" presStyleCnt="0">
        <dgm:presLayoutVars>
          <dgm:chMax val="1"/>
          <dgm:dir/>
          <dgm:resizeHandles val="exact"/>
        </dgm:presLayoutVars>
      </dgm:prSet>
      <dgm:spPr/>
    </dgm:pt>
    <dgm:pt modelId="{25D2A962-C0D0-C24B-AEF9-50AA69CA48FA}" type="pres">
      <dgm:prSet presAssocID="{CF3A386F-4145-0A4F-8925-04CEEB0CE78A}" presName="radial" presStyleCnt="0">
        <dgm:presLayoutVars>
          <dgm:animLvl val="ctr"/>
        </dgm:presLayoutVars>
      </dgm:prSet>
      <dgm:spPr/>
    </dgm:pt>
    <dgm:pt modelId="{DEDA579C-093D-2144-B3EA-9CEF00AF5BA1}" type="pres">
      <dgm:prSet presAssocID="{EE316A10-A4EE-7545-8FAE-4CC4E100B1F4}" presName="centerShape" presStyleLbl="vennNode1" presStyleIdx="0" presStyleCnt="7"/>
      <dgm:spPr/>
    </dgm:pt>
    <dgm:pt modelId="{67BB2031-9933-7545-855B-814DBF4CCA91}" type="pres">
      <dgm:prSet presAssocID="{8012A34E-CDE6-9B43-9A4D-61709CCDD240}" presName="node" presStyleLbl="vennNode1" presStyleIdx="1" presStyleCnt="7" custScaleX="122169" custScaleY="122169">
        <dgm:presLayoutVars>
          <dgm:bulletEnabled val="1"/>
        </dgm:presLayoutVars>
      </dgm:prSet>
      <dgm:spPr/>
    </dgm:pt>
    <dgm:pt modelId="{AE608D12-0525-7F49-A498-979CCED88A99}" type="pres">
      <dgm:prSet presAssocID="{4319B9C9-B2DC-794E-B739-BC6127CC18DD}" presName="node" presStyleLbl="vennNode1" presStyleIdx="2" presStyleCnt="7" custScaleX="122169" custScaleY="122169">
        <dgm:presLayoutVars>
          <dgm:bulletEnabled val="1"/>
        </dgm:presLayoutVars>
      </dgm:prSet>
      <dgm:spPr/>
    </dgm:pt>
    <dgm:pt modelId="{0C9E5B35-33E9-F849-9704-C5C376F43107}" type="pres">
      <dgm:prSet presAssocID="{EC42EF44-EAE8-7847-96D3-66F4486D1BCB}" presName="node" presStyleLbl="vennNode1" presStyleIdx="3" presStyleCnt="7" custScaleX="122169" custScaleY="122169">
        <dgm:presLayoutVars>
          <dgm:bulletEnabled val="1"/>
        </dgm:presLayoutVars>
      </dgm:prSet>
      <dgm:spPr/>
    </dgm:pt>
    <dgm:pt modelId="{9161BED6-3CF8-3B4E-B7BA-DC9BC1B19E79}" type="pres">
      <dgm:prSet presAssocID="{AA399EA9-E7C8-3641-8FEA-84B55E3B29FA}" presName="node" presStyleLbl="vennNode1" presStyleIdx="4" presStyleCnt="7" custScaleX="122169" custScaleY="122169">
        <dgm:presLayoutVars>
          <dgm:bulletEnabled val="1"/>
        </dgm:presLayoutVars>
      </dgm:prSet>
      <dgm:spPr/>
    </dgm:pt>
    <dgm:pt modelId="{9EEEE24C-F87A-A643-A03C-C472F8697158}" type="pres">
      <dgm:prSet presAssocID="{FB2A1734-E50D-0C45-A154-F14F7F65AA56}" presName="node" presStyleLbl="vennNode1" presStyleIdx="5" presStyleCnt="7" custScaleX="122169" custScaleY="122169">
        <dgm:presLayoutVars>
          <dgm:bulletEnabled val="1"/>
        </dgm:presLayoutVars>
      </dgm:prSet>
      <dgm:spPr/>
    </dgm:pt>
    <dgm:pt modelId="{216D1F19-8A41-534E-83AF-E0FF4FC6EB0F}" type="pres">
      <dgm:prSet presAssocID="{4A9BB85E-9336-FF4C-B31B-DD0CF99F80BA}" presName="node" presStyleLbl="vennNode1" presStyleIdx="6" presStyleCnt="7" custScaleX="122169" custScaleY="122169">
        <dgm:presLayoutVars>
          <dgm:bulletEnabled val="1"/>
        </dgm:presLayoutVars>
      </dgm:prSet>
      <dgm:spPr/>
    </dgm:pt>
  </dgm:ptLst>
  <dgm:cxnLst>
    <dgm:cxn modelId="{2D388B02-4F3C-874D-9B54-C1C2249CB3B5}" type="presOf" srcId="{AA399EA9-E7C8-3641-8FEA-84B55E3B29FA}" destId="{9161BED6-3CF8-3B4E-B7BA-DC9BC1B19E79}" srcOrd="0" destOrd="0" presId="urn:microsoft.com/office/officeart/2005/8/layout/radial3"/>
    <dgm:cxn modelId="{4E411B1B-43C5-E24F-A714-9EE156316F68}" srcId="{EE316A10-A4EE-7545-8FAE-4CC4E100B1F4}" destId="{AA399EA9-E7C8-3641-8FEA-84B55E3B29FA}" srcOrd="3" destOrd="0" parTransId="{6BF899F8-1B1C-E546-92A8-7FCD1577D833}" sibTransId="{559B0177-3F2E-C54E-9570-C744F1E20822}"/>
    <dgm:cxn modelId="{52AC2E2A-A9A6-754F-BD3B-AE2171A2E9CA}" type="presOf" srcId="{4A9BB85E-9336-FF4C-B31B-DD0CF99F80BA}" destId="{216D1F19-8A41-534E-83AF-E0FF4FC6EB0F}" srcOrd="0" destOrd="0" presId="urn:microsoft.com/office/officeart/2005/8/layout/radial3"/>
    <dgm:cxn modelId="{34B5766C-3ABB-B14F-9921-7A521C3BF76D}" type="presOf" srcId="{CF3A386F-4145-0A4F-8925-04CEEB0CE78A}" destId="{E57DAFB0-1B17-6F4D-BE95-5A56A1DF5ABE}" srcOrd="0" destOrd="0" presId="urn:microsoft.com/office/officeart/2005/8/layout/radial3"/>
    <dgm:cxn modelId="{409A085A-F00A-F641-8F70-213949221D6D}" srcId="{EE316A10-A4EE-7545-8FAE-4CC4E100B1F4}" destId="{FB2A1734-E50D-0C45-A154-F14F7F65AA56}" srcOrd="4" destOrd="0" parTransId="{0A414BD9-FA29-6C4B-98A8-71B1C4DFA350}" sibTransId="{7D8F1D4F-BA64-F943-AC63-251B71336091}"/>
    <dgm:cxn modelId="{80957C97-1B4C-E646-8224-EFC441A72C78}" srcId="{EE316A10-A4EE-7545-8FAE-4CC4E100B1F4}" destId="{4A9BB85E-9336-FF4C-B31B-DD0CF99F80BA}" srcOrd="5" destOrd="0" parTransId="{16824D16-E833-D545-8517-98B03EB067A8}" sibTransId="{3743A8E5-440B-E548-9811-601891DEC16C}"/>
    <dgm:cxn modelId="{BD0E999C-53C1-E743-A224-120FFED07C4E}" srcId="{EE316A10-A4EE-7545-8FAE-4CC4E100B1F4}" destId="{4319B9C9-B2DC-794E-B739-BC6127CC18DD}" srcOrd="1" destOrd="0" parTransId="{28AE2BB5-C134-B547-A5EF-991BF4048E8F}" sibTransId="{0882D0FD-5D59-1C46-87B9-4CC3277118A8}"/>
    <dgm:cxn modelId="{9F8B6BA1-F1BF-AC45-B2F5-868A6E9C83CD}" type="presOf" srcId="{EC42EF44-EAE8-7847-96D3-66F4486D1BCB}" destId="{0C9E5B35-33E9-F849-9704-C5C376F43107}" srcOrd="0" destOrd="0" presId="urn:microsoft.com/office/officeart/2005/8/layout/radial3"/>
    <dgm:cxn modelId="{90E9D2A7-4442-7045-82C9-9BBC9F83765F}" srcId="{EE316A10-A4EE-7545-8FAE-4CC4E100B1F4}" destId="{EC42EF44-EAE8-7847-96D3-66F4486D1BCB}" srcOrd="2" destOrd="0" parTransId="{049CDA98-FCD2-3A45-AA93-5D9B43F9EFD7}" sibTransId="{54FF2DC7-F42D-5E48-B3AF-1B11FBE125D6}"/>
    <dgm:cxn modelId="{5721C9BC-F7D3-1D42-BC36-A6A25D27794A}" type="presOf" srcId="{8012A34E-CDE6-9B43-9A4D-61709CCDD240}" destId="{67BB2031-9933-7545-855B-814DBF4CCA91}" srcOrd="0" destOrd="0" presId="urn:microsoft.com/office/officeart/2005/8/layout/radial3"/>
    <dgm:cxn modelId="{5B1C48C2-DDEC-2548-8FF4-46921C8FCB65}" type="presOf" srcId="{4319B9C9-B2DC-794E-B739-BC6127CC18DD}" destId="{AE608D12-0525-7F49-A498-979CCED88A99}" srcOrd="0" destOrd="0" presId="urn:microsoft.com/office/officeart/2005/8/layout/radial3"/>
    <dgm:cxn modelId="{BAE7AAE2-08C1-F543-829F-FDCE0A7CDF01}" srcId="{CF3A386F-4145-0A4F-8925-04CEEB0CE78A}" destId="{EE316A10-A4EE-7545-8FAE-4CC4E100B1F4}" srcOrd="0" destOrd="0" parTransId="{B2B768CD-856F-7143-A1AC-C3E833DB8C7B}" sibTransId="{41A9526C-334A-C64D-9C74-4D656D9A8433}"/>
    <dgm:cxn modelId="{160929E5-6630-0B4D-94B4-92E34C981404}" type="presOf" srcId="{EE316A10-A4EE-7545-8FAE-4CC4E100B1F4}" destId="{DEDA579C-093D-2144-B3EA-9CEF00AF5BA1}" srcOrd="0" destOrd="0" presId="urn:microsoft.com/office/officeart/2005/8/layout/radial3"/>
    <dgm:cxn modelId="{9437D9E9-F4B8-6843-B410-B992D1361B1A}" srcId="{EE316A10-A4EE-7545-8FAE-4CC4E100B1F4}" destId="{8012A34E-CDE6-9B43-9A4D-61709CCDD240}" srcOrd="0" destOrd="0" parTransId="{2F6EA533-7702-2C48-B4BE-43C0F4E1B945}" sibTransId="{434E2335-B106-8645-B4D5-DB595BC7E90F}"/>
    <dgm:cxn modelId="{E8EB76FA-9918-B443-ACDE-091FE95EE717}" type="presOf" srcId="{FB2A1734-E50D-0C45-A154-F14F7F65AA56}" destId="{9EEEE24C-F87A-A643-A03C-C472F8697158}" srcOrd="0" destOrd="0" presId="urn:microsoft.com/office/officeart/2005/8/layout/radial3"/>
    <dgm:cxn modelId="{C78FEFCE-C49C-8443-8CCF-E83B2B3F66A6}" type="presParOf" srcId="{E57DAFB0-1B17-6F4D-BE95-5A56A1DF5ABE}" destId="{25D2A962-C0D0-C24B-AEF9-50AA69CA48FA}" srcOrd="0" destOrd="0" presId="urn:microsoft.com/office/officeart/2005/8/layout/radial3"/>
    <dgm:cxn modelId="{35A305CB-495B-E942-8593-2E9DED4F9E7D}" type="presParOf" srcId="{25D2A962-C0D0-C24B-AEF9-50AA69CA48FA}" destId="{DEDA579C-093D-2144-B3EA-9CEF00AF5BA1}" srcOrd="0" destOrd="0" presId="urn:microsoft.com/office/officeart/2005/8/layout/radial3"/>
    <dgm:cxn modelId="{1A822530-773C-7148-B41A-E467D4A12B2B}" type="presParOf" srcId="{25D2A962-C0D0-C24B-AEF9-50AA69CA48FA}" destId="{67BB2031-9933-7545-855B-814DBF4CCA91}" srcOrd="1" destOrd="0" presId="urn:microsoft.com/office/officeart/2005/8/layout/radial3"/>
    <dgm:cxn modelId="{467594B0-E8AE-2940-B7DC-AFC48B2F84B1}" type="presParOf" srcId="{25D2A962-C0D0-C24B-AEF9-50AA69CA48FA}" destId="{AE608D12-0525-7F49-A498-979CCED88A99}" srcOrd="2" destOrd="0" presId="urn:microsoft.com/office/officeart/2005/8/layout/radial3"/>
    <dgm:cxn modelId="{775DAAE5-D428-D74A-B1CE-8F30E3818BBB}" type="presParOf" srcId="{25D2A962-C0D0-C24B-AEF9-50AA69CA48FA}" destId="{0C9E5B35-33E9-F849-9704-C5C376F43107}" srcOrd="3" destOrd="0" presId="urn:microsoft.com/office/officeart/2005/8/layout/radial3"/>
    <dgm:cxn modelId="{A0FA87C3-B6C5-094D-8E4A-0F67AA9656BE}" type="presParOf" srcId="{25D2A962-C0D0-C24B-AEF9-50AA69CA48FA}" destId="{9161BED6-3CF8-3B4E-B7BA-DC9BC1B19E79}" srcOrd="4" destOrd="0" presId="urn:microsoft.com/office/officeart/2005/8/layout/radial3"/>
    <dgm:cxn modelId="{C120AD71-4FAD-094E-B03F-2803E357AFA8}" type="presParOf" srcId="{25D2A962-C0D0-C24B-AEF9-50AA69CA48FA}" destId="{9EEEE24C-F87A-A643-A03C-C472F8697158}" srcOrd="5" destOrd="0" presId="urn:microsoft.com/office/officeart/2005/8/layout/radial3"/>
    <dgm:cxn modelId="{E23AA1DA-28B0-3248-BC10-A7F4C66AA13E}" type="presParOf" srcId="{25D2A962-C0D0-C24B-AEF9-50AA69CA48FA}" destId="{216D1F19-8A41-534E-83AF-E0FF4FC6EB0F}"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F3A386F-4145-0A4F-8925-04CEEB0CE78A}" type="doc">
      <dgm:prSet loTypeId="urn:microsoft.com/office/officeart/2005/8/layout/radial3" loCatId="" qsTypeId="urn:microsoft.com/office/officeart/2005/8/quickstyle/simple5" qsCatId="simple" csTypeId="urn:microsoft.com/office/officeart/2005/8/colors/colorful4" csCatId="colorful" phldr="1"/>
      <dgm:spPr/>
      <dgm:t>
        <a:bodyPr/>
        <a:lstStyle/>
        <a:p>
          <a:endParaRPr lang="en-US"/>
        </a:p>
      </dgm:t>
    </dgm:pt>
    <dgm:pt modelId="{EE316A10-A4EE-7545-8FAE-4CC4E100B1F4}">
      <dgm:prSet phldrT="[Text]" custT="1"/>
      <dgm:spPr/>
      <dgm:t>
        <a:bodyPr/>
        <a:lstStyle/>
        <a:p>
          <a:r>
            <a:rPr lang="en-US" sz="2800" b="1" dirty="0"/>
            <a:t>Knowledge Engineering Lifecycle</a:t>
          </a:r>
        </a:p>
      </dgm:t>
    </dgm:pt>
    <dgm:pt modelId="{B2B768CD-856F-7143-A1AC-C3E833DB8C7B}" type="parTrans" cxnId="{BAE7AAE2-08C1-F543-829F-FDCE0A7CDF01}">
      <dgm:prSet/>
      <dgm:spPr/>
      <dgm:t>
        <a:bodyPr/>
        <a:lstStyle/>
        <a:p>
          <a:endParaRPr lang="en-US" sz="3200"/>
        </a:p>
      </dgm:t>
    </dgm:pt>
    <dgm:pt modelId="{41A9526C-334A-C64D-9C74-4D656D9A8433}" type="sibTrans" cxnId="{BAE7AAE2-08C1-F543-829F-FDCE0A7CDF01}">
      <dgm:prSet/>
      <dgm:spPr/>
      <dgm:t>
        <a:bodyPr/>
        <a:lstStyle/>
        <a:p>
          <a:endParaRPr lang="en-US" sz="3200"/>
        </a:p>
      </dgm:t>
    </dgm:pt>
    <dgm:pt modelId="{8012A34E-CDE6-9B43-9A4D-61709CCDD240}">
      <dgm:prSet phldrT="[Text]" custT="1"/>
      <dgm:spPr/>
      <dgm:t>
        <a:bodyPr/>
        <a:lstStyle/>
        <a:p>
          <a:r>
            <a:rPr lang="en-US" sz="2400" b="1" dirty="0"/>
            <a:t>Acquire</a:t>
          </a:r>
        </a:p>
      </dgm:t>
    </dgm:pt>
    <dgm:pt modelId="{2F6EA533-7702-2C48-B4BE-43C0F4E1B945}" type="parTrans" cxnId="{9437D9E9-F4B8-6843-B410-B992D1361B1A}">
      <dgm:prSet/>
      <dgm:spPr/>
      <dgm:t>
        <a:bodyPr/>
        <a:lstStyle/>
        <a:p>
          <a:endParaRPr lang="en-US" sz="3200"/>
        </a:p>
      </dgm:t>
    </dgm:pt>
    <dgm:pt modelId="{434E2335-B106-8645-B4D5-DB595BC7E90F}" type="sibTrans" cxnId="{9437D9E9-F4B8-6843-B410-B992D1361B1A}">
      <dgm:prSet/>
      <dgm:spPr/>
      <dgm:t>
        <a:bodyPr/>
        <a:lstStyle/>
        <a:p>
          <a:endParaRPr lang="en-US" sz="3200"/>
        </a:p>
      </dgm:t>
    </dgm:pt>
    <dgm:pt modelId="{4319B9C9-B2DC-794E-B739-BC6127CC18DD}">
      <dgm:prSet phldrT="[Text]" custT="1"/>
      <dgm:spPr/>
      <dgm:t>
        <a:bodyPr/>
        <a:lstStyle/>
        <a:p>
          <a:r>
            <a:rPr lang="en-US" sz="2400" b="1" spc="-60" baseline="0" dirty="0"/>
            <a:t>Represent</a:t>
          </a:r>
        </a:p>
      </dgm:t>
    </dgm:pt>
    <dgm:pt modelId="{28AE2BB5-C134-B547-A5EF-991BF4048E8F}" type="parTrans" cxnId="{BD0E999C-53C1-E743-A224-120FFED07C4E}">
      <dgm:prSet/>
      <dgm:spPr/>
      <dgm:t>
        <a:bodyPr/>
        <a:lstStyle/>
        <a:p>
          <a:endParaRPr lang="en-US" sz="3200"/>
        </a:p>
      </dgm:t>
    </dgm:pt>
    <dgm:pt modelId="{0882D0FD-5D59-1C46-87B9-4CC3277118A8}" type="sibTrans" cxnId="{BD0E999C-53C1-E743-A224-120FFED07C4E}">
      <dgm:prSet/>
      <dgm:spPr/>
      <dgm:t>
        <a:bodyPr/>
        <a:lstStyle/>
        <a:p>
          <a:endParaRPr lang="en-US" sz="3200"/>
        </a:p>
      </dgm:t>
    </dgm:pt>
    <dgm:pt modelId="{4A9BB85E-9336-FF4C-B31B-DD0CF99F80BA}">
      <dgm:prSet phldrT="[Text]" custT="1"/>
      <dgm:spPr/>
      <dgm:t>
        <a:bodyPr/>
        <a:lstStyle/>
        <a:p>
          <a:r>
            <a:rPr lang="en-US" sz="2400" b="1" dirty="0"/>
            <a:t>Improve</a:t>
          </a:r>
        </a:p>
      </dgm:t>
    </dgm:pt>
    <dgm:pt modelId="{16824D16-E833-D545-8517-98B03EB067A8}" type="parTrans" cxnId="{80957C97-1B4C-E646-8224-EFC441A72C78}">
      <dgm:prSet/>
      <dgm:spPr/>
      <dgm:t>
        <a:bodyPr/>
        <a:lstStyle/>
        <a:p>
          <a:endParaRPr lang="en-US" sz="3200"/>
        </a:p>
      </dgm:t>
    </dgm:pt>
    <dgm:pt modelId="{3743A8E5-440B-E548-9811-601891DEC16C}" type="sibTrans" cxnId="{80957C97-1B4C-E646-8224-EFC441A72C78}">
      <dgm:prSet/>
      <dgm:spPr/>
      <dgm:t>
        <a:bodyPr/>
        <a:lstStyle/>
        <a:p>
          <a:endParaRPr lang="en-US" sz="3200"/>
        </a:p>
      </dgm:t>
    </dgm:pt>
    <dgm:pt modelId="{FB2A1734-E50D-0C45-A154-F14F7F65AA56}">
      <dgm:prSet phldrT="[Text]" custT="1"/>
      <dgm:spPr/>
      <dgm:t>
        <a:bodyPr/>
        <a:lstStyle/>
        <a:p>
          <a:r>
            <a:rPr lang="en-US" sz="2400" b="1" dirty="0"/>
            <a:t>Share/ Deliver</a:t>
          </a:r>
        </a:p>
      </dgm:t>
    </dgm:pt>
    <dgm:pt modelId="{0A414BD9-FA29-6C4B-98A8-71B1C4DFA350}" type="parTrans" cxnId="{409A085A-F00A-F641-8F70-213949221D6D}">
      <dgm:prSet/>
      <dgm:spPr/>
      <dgm:t>
        <a:bodyPr/>
        <a:lstStyle/>
        <a:p>
          <a:endParaRPr lang="en-US" sz="3200"/>
        </a:p>
      </dgm:t>
    </dgm:pt>
    <dgm:pt modelId="{7D8F1D4F-BA64-F943-AC63-251B71336091}" type="sibTrans" cxnId="{409A085A-F00A-F641-8F70-213949221D6D}">
      <dgm:prSet/>
      <dgm:spPr/>
      <dgm:t>
        <a:bodyPr/>
        <a:lstStyle/>
        <a:p>
          <a:endParaRPr lang="en-US" sz="3200"/>
        </a:p>
      </dgm:t>
    </dgm:pt>
    <dgm:pt modelId="{AA399EA9-E7C8-3641-8FEA-84B55E3B29FA}">
      <dgm:prSet phldrT="[Text]" custT="1"/>
      <dgm:spPr/>
      <dgm:t>
        <a:bodyPr/>
        <a:lstStyle/>
        <a:p>
          <a:r>
            <a:rPr lang="en-US" sz="2400" b="1" dirty="0"/>
            <a:t>Compute</a:t>
          </a:r>
          <a:r>
            <a:rPr lang="en-US" sz="1800" b="1" dirty="0"/>
            <a:t>/</a:t>
          </a:r>
          <a:r>
            <a:rPr lang="en-US" sz="2400" b="1" dirty="0"/>
            <a:t> Validate</a:t>
          </a:r>
        </a:p>
      </dgm:t>
    </dgm:pt>
    <dgm:pt modelId="{6BF899F8-1B1C-E546-92A8-7FCD1577D833}" type="parTrans" cxnId="{4E411B1B-43C5-E24F-A714-9EE156316F68}">
      <dgm:prSet/>
      <dgm:spPr/>
      <dgm:t>
        <a:bodyPr/>
        <a:lstStyle/>
        <a:p>
          <a:endParaRPr lang="en-US" sz="3200"/>
        </a:p>
      </dgm:t>
    </dgm:pt>
    <dgm:pt modelId="{559B0177-3F2E-C54E-9570-C744F1E20822}" type="sibTrans" cxnId="{4E411B1B-43C5-E24F-A714-9EE156316F68}">
      <dgm:prSet/>
      <dgm:spPr/>
      <dgm:t>
        <a:bodyPr/>
        <a:lstStyle/>
        <a:p>
          <a:endParaRPr lang="en-US" sz="3200"/>
        </a:p>
      </dgm:t>
    </dgm:pt>
    <dgm:pt modelId="{EC42EF44-EAE8-7847-96D3-66F4486D1BCB}">
      <dgm:prSet phldrT="[Text]" custT="1"/>
      <dgm:spPr/>
      <dgm:t>
        <a:bodyPr/>
        <a:lstStyle/>
        <a:p>
          <a:r>
            <a:rPr lang="en-US" sz="2400" b="1" dirty="0"/>
            <a:t>Curate</a:t>
          </a:r>
        </a:p>
      </dgm:t>
    </dgm:pt>
    <dgm:pt modelId="{049CDA98-FCD2-3A45-AA93-5D9B43F9EFD7}" type="parTrans" cxnId="{90E9D2A7-4442-7045-82C9-9BBC9F83765F}">
      <dgm:prSet/>
      <dgm:spPr/>
      <dgm:t>
        <a:bodyPr/>
        <a:lstStyle/>
        <a:p>
          <a:endParaRPr lang="en-US" sz="3200"/>
        </a:p>
      </dgm:t>
    </dgm:pt>
    <dgm:pt modelId="{54FF2DC7-F42D-5E48-B3AF-1B11FBE125D6}" type="sibTrans" cxnId="{90E9D2A7-4442-7045-82C9-9BBC9F83765F}">
      <dgm:prSet/>
      <dgm:spPr/>
      <dgm:t>
        <a:bodyPr/>
        <a:lstStyle/>
        <a:p>
          <a:endParaRPr lang="en-US" sz="3200"/>
        </a:p>
      </dgm:t>
    </dgm:pt>
    <dgm:pt modelId="{E57DAFB0-1B17-6F4D-BE95-5A56A1DF5ABE}" type="pres">
      <dgm:prSet presAssocID="{CF3A386F-4145-0A4F-8925-04CEEB0CE78A}" presName="composite" presStyleCnt="0">
        <dgm:presLayoutVars>
          <dgm:chMax val="1"/>
          <dgm:dir/>
          <dgm:resizeHandles val="exact"/>
        </dgm:presLayoutVars>
      </dgm:prSet>
      <dgm:spPr/>
    </dgm:pt>
    <dgm:pt modelId="{25D2A962-C0D0-C24B-AEF9-50AA69CA48FA}" type="pres">
      <dgm:prSet presAssocID="{CF3A386F-4145-0A4F-8925-04CEEB0CE78A}" presName="radial" presStyleCnt="0">
        <dgm:presLayoutVars>
          <dgm:animLvl val="ctr"/>
        </dgm:presLayoutVars>
      </dgm:prSet>
      <dgm:spPr/>
    </dgm:pt>
    <dgm:pt modelId="{DEDA579C-093D-2144-B3EA-9CEF00AF5BA1}" type="pres">
      <dgm:prSet presAssocID="{EE316A10-A4EE-7545-8FAE-4CC4E100B1F4}" presName="centerShape" presStyleLbl="vennNode1" presStyleIdx="0" presStyleCnt="7"/>
      <dgm:spPr/>
    </dgm:pt>
    <dgm:pt modelId="{67BB2031-9933-7545-855B-814DBF4CCA91}" type="pres">
      <dgm:prSet presAssocID="{8012A34E-CDE6-9B43-9A4D-61709CCDD240}" presName="node" presStyleLbl="vennNode1" presStyleIdx="1" presStyleCnt="7" custScaleX="122169" custScaleY="122169">
        <dgm:presLayoutVars>
          <dgm:bulletEnabled val="1"/>
        </dgm:presLayoutVars>
      </dgm:prSet>
      <dgm:spPr/>
    </dgm:pt>
    <dgm:pt modelId="{AE608D12-0525-7F49-A498-979CCED88A99}" type="pres">
      <dgm:prSet presAssocID="{4319B9C9-B2DC-794E-B739-BC6127CC18DD}" presName="node" presStyleLbl="vennNode1" presStyleIdx="2" presStyleCnt="7" custScaleX="122169" custScaleY="122169">
        <dgm:presLayoutVars>
          <dgm:bulletEnabled val="1"/>
        </dgm:presLayoutVars>
      </dgm:prSet>
      <dgm:spPr/>
    </dgm:pt>
    <dgm:pt modelId="{0C9E5B35-33E9-F849-9704-C5C376F43107}" type="pres">
      <dgm:prSet presAssocID="{EC42EF44-EAE8-7847-96D3-66F4486D1BCB}" presName="node" presStyleLbl="vennNode1" presStyleIdx="3" presStyleCnt="7" custScaleX="122169" custScaleY="122169">
        <dgm:presLayoutVars>
          <dgm:bulletEnabled val="1"/>
        </dgm:presLayoutVars>
      </dgm:prSet>
      <dgm:spPr/>
    </dgm:pt>
    <dgm:pt modelId="{9161BED6-3CF8-3B4E-B7BA-DC9BC1B19E79}" type="pres">
      <dgm:prSet presAssocID="{AA399EA9-E7C8-3641-8FEA-84B55E3B29FA}" presName="node" presStyleLbl="vennNode1" presStyleIdx="4" presStyleCnt="7" custScaleX="122169" custScaleY="122169">
        <dgm:presLayoutVars>
          <dgm:bulletEnabled val="1"/>
        </dgm:presLayoutVars>
      </dgm:prSet>
      <dgm:spPr/>
    </dgm:pt>
    <dgm:pt modelId="{9EEEE24C-F87A-A643-A03C-C472F8697158}" type="pres">
      <dgm:prSet presAssocID="{FB2A1734-E50D-0C45-A154-F14F7F65AA56}" presName="node" presStyleLbl="vennNode1" presStyleIdx="5" presStyleCnt="7" custScaleX="122169" custScaleY="122169">
        <dgm:presLayoutVars>
          <dgm:bulletEnabled val="1"/>
        </dgm:presLayoutVars>
      </dgm:prSet>
      <dgm:spPr/>
    </dgm:pt>
    <dgm:pt modelId="{216D1F19-8A41-534E-83AF-E0FF4FC6EB0F}" type="pres">
      <dgm:prSet presAssocID="{4A9BB85E-9336-FF4C-B31B-DD0CF99F80BA}" presName="node" presStyleLbl="vennNode1" presStyleIdx="6" presStyleCnt="7" custScaleX="122169" custScaleY="122169">
        <dgm:presLayoutVars>
          <dgm:bulletEnabled val="1"/>
        </dgm:presLayoutVars>
      </dgm:prSet>
      <dgm:spPr/>
    </dgm:pt>
  </dgm:ptLst>
  <dgm:cxnLst>
    <dgm:cxn modelId="{2D388B02-4F3C-874D-9B54-C1C2249CB3B5}" type="presOf" srcId="{AA399EA9-E7C8-3641-8FEA-84B55E3B29FA}" destId="{9161BED6-3CF8-3B4E-B7BA-DC9BC1B19E79}" srcOrd="0" destOrd="0" presId="urn:microsoft.com/office/officeart/2005/8/layout/radial3"/>
    <dgm:cxn modelId="{4E411B1B-43C5-E24F-A714-9EE156316F68}" srcId="{EE316A10-A4EE-7545-8FAE-4CC4E100B1F4}" destId="{AA399EA9-E7C8-3641-8FEA-84B55E3B29FA}" srcOrd="3" destOrd="0" parTransId="{6BF899F8-1B1C-E546-92A8-7FCD1577D833}" sibTransId="{559B0177-3F2E-C54E-9570-C744F1E20822}"/>
    <dgm:cxn modelId="{52AC2E2A-A9A6-754F-BD3B-AE2171A2E9CA}" type="presOf" srcId="{4A9BB85E-9336-FF4C-B31B-DD0CF99F80BA}" destId="{216D1F19-8A41-534E-83AF-E0FF4FC6EB0F}" srcOrd="0" destOrd="0" presId="urn:microsoft.com/office/officeart/2005/8/layout/radial3"/>
    <dgm:cxn modelId="{34B5766C-3ABB-B14F-9921-7A521C3BF76D}" type="presOf" srcId="{CF3A386F-4145-0A4F-8925-04CEEB0CE78A}" destId="{E57DAFB0-1B17-6F4D-BE95-5A56A1DF5ABE}" srcOrd="0" destOrd="0" presId="urn:microsoft.com/office/officeart/2005/8/layout/radial3"/>
    <dgm:cxn modelId="{409A085A-F00A-F641-8F70-213949221D6D}" srcId="{EE316A10-A4EE-7545-8FAE-4CC4E100B1F4}" destId="{FB2A1734-E50D-0C45-A154-F14F7F65AA56}" srcOrd="4" destOrd="0" parTransId="{0A414BD9-FA29-6C4B-98A8-71B1C4DFA350}" sibTransId="{7D8F1D4F-BA64-F943-AC63-251B71336091}"/>
    <dgm:cxn modelId="{80957C97-1B4C-E646-8224-EFC441A72C78}" srcId="{EE316A10-A4EE-7545-8FAE-4CC4E100B1F4}" destId="{4A9BB85E-9336-FF4C-B31B-DD0CF99F80BA}" srcOrd="5" destOrd="0" parTransId="{16824D16-E833-D545-8517-98B03EB067A8}" sibTransId="{3743A8E5-440B-E548-9811-601891DEC16C}"/>
    <dgm:cxn modelId="{BD0E999C-53C1-E743-A224-120FFED07C4E}" srcId="{EE316A10-A4EE-7545-8FAE-4CC4E100B1F4}" destId="{4319B9C9-B2DC-794E-B739-BC6127CC18DD}" srcOrd="1" destOrd="0" parTransId="{28AE2BB5-C134-B547-A5EF-991BF4048E8F}" sibTransId="{0882D0FD-5D59-1C46-87B9-4CC3277118A8}"/>
    <dgm:cxn modelId="{9F8B6BA1-F1BF-AC45-B2F5-868A6E9C83CD}" type="presOf" srcId="{EC42EF44-EAE8-7847-96D3-66F4486D1BCB}" destId="{0C9E5B35-33E9-F849-9704-C5C376F43107}" srcOrd="0" destOrd="0" presId="urn:microsoft.com/office/officeart/2005/8/layout/radial3"/>
    <dgm:cxn modelId="{90E9D2A7-4442-7045-82C9-9BBC9F83765F}" srcId="{EE316A10-A4EE-7545-8FAE-4CC4E100B1F4}" destId="{EC42EF44-EAE8-7847-96D3-66F4486D1BCB}" srcOrd="2" destOrd="0" parTransId="{049CDA98-FCD2-3A45-AA93-5D9B43F9EFD7}" sibTransId="{54FF2DC7-F42D-5E48-B3AF-1B11FBE125D6}"/>
    <dgm:cxn modelId="{5721C9BC-F7D3-1D42-BC36-A6A25D27794A}" type="presOf" srcId="{8012A34E-CDE6-9B43-9A4D-61709CCDD240}" destId="{67BB2031-9933-7545-855B-814DBF4CCA91}" srcOrd="0" destOrd="0" presId="urn:microsoft.com/office/officeart/2005/8/layout/radial3"/>
    <dgm:cxn modelId="{5B1C48C2-DDEC-2548-8FF4-46921C8FCB65}" type="presOf" srcId="{4319B9C9-B2DC-794E-B739-BC6127CC18DD}" destId="{AE608D12-0525-7F49-A498-979CCED88A99}" srcOrd="0" destOrd="0" presId="urn:microsoft.com/office/officeart/2005/8/layout/radial3"/>
    <dgm:cxn modelId="{BAE7AAE2-08C1-F543-829F-FDCE0A7CDF01}" srcId="{CF3A386F-4145-0A4F-8925-04CEEB0CE78A}" destId="{EE316A10-A4EE-7545-8FAE-4CC4E100B1F4}" srcOrd="0" destOrd="0" parTransId="{B2B768CD-856F-7143-A1AC-C3E833DB8C7B}" sibTransId="{41A9526C-334A-C64D-9C74-4D656D9A8433}"/>
    <dgm:cxn modelId="{160929E5-6630-0B4D-94B4-92E34C981404}" type="presOf" srcId="{EE316A10-A4EE-7545-8FAE-4CC4E100B1F4}" destId="{DEDA579C-093D-2144-B3EA-9CEF00AF5BA1}" srcOrd="0" destOrd="0" presId="urn:microsoft.com/office/officeart/2005/8/layout/radial3"/>
    <dgm:cxn modelId="{9437D9E9-F4B8-6843-B410-B992D1361B1A}" srcId="{EE316A10-A4EE-7545-8FAE-4CC4E100B1F4}" destId="{8012A34E-CDE6-9B43-9A4D-61709CCDD240}" srcOrd="0" destOrd="0" parTransId="{2F6EA533-7702-2C48-B4BE-43C0F4E1B945}" sibTransId="{434E2335-B106-8645-B4D5-DB595BC7E90F}"/>
    <dgm:cxn modelId="{E8EB76FA-9918-B443-ACDE-091FE95EE717}" type="presOf" srcId="{FB2A1734-E50D-0C45-A154-F14F7F65AA56}" destId="{9EEEE24C-F87A-A643-A03C-C472F8697158}" srcOrd="0" destOrd="0" presId="urn:microsoft.com/office/officeart/2005/8/layout/radial3"/>
    <dgm:cxn modelId="{C78FEFCE-C49C-8443-8CCF-E83B2B3F66A6}" type="presParOf" srcId="{E57DAFB0-1B17-6F4D-BE95-5A56A1DF5ABE}" destId="{25D2A962-C0D0-C24B-AEF9-50AA69CA48FA}" srcOrd="0" destOrd="0" presId="urn:microsoft.com/office/officeart/2005/8/layout/radial3"/>
    <dgm:cxn modelId="{35A305CB-495B-E942-8593-2E9DED4F9E7D}" type="presParOf" srcId="{25D2A962-C0D0-C24B-AEF9-50AA69CA48FA}" destId="{DEDA579C-093D-2144-B3EA-9CEF00AF5BA1}" srcOrd="0" destOrd="0" presId="urn:microsoft.com/office/officeart/2005/8/layout/radial3"/>
    <dgm:cxn modelId="{1A822530-773C-7148-B41A-E467D4A12B2B}" type="presParOf" srcId="{25D2A962-C0D0-C24B-AEF9-50AA69CA48FA}" destId="{67BB2031-9933-7545-855B-814DBF4CCA91}" srcOrd="1" destOrd="0" presId="urn:microsoft.com/office/officeart/2005/8/layout/radial3"/>
    <dgm:cxn modelId="{467594B0-E8AE-2940-B7DC-AFC48B2F84B1}" type="presParOf" srcId="{25D2A962-C0D0-C24B-AEF9-50AA69CA48FA}" destId="{AE608D12-0525-7F49-A498-979CCED88A99}" srcOrd="2" destOrd="0" presId="urn:microsoft.com/office/officeart/2005/8/layout/radial3"/>
    <dgm:cxn modelId="{775DAAE5-D428-D74A-B1CE-8F30E3818BBB}" type="presParOf" srcId="{25D2A962-C0D0-C24B-AEF9-50AA69CA48FA}" destId="{0C9E5B35-33E9-F849-9704-C5C376F43107}" srcOrd="3" destOrd="0" presId="urn:microsoft.com/office/officeart/2005/8/layout/radial3"/>
    <dgm:cxn modelId="{A0FA87C3-B6C5-094D-8E4A-0F67AA9656BE}" type="presParOf" srcId="{25D2A962-C0D0-C24B-AEF9-50AA69CA48FA}" destId="{9161BED6-3CF8-3B4E-B7BA-DC9BC1B19E79}" srcOrd="4" destOrd="0" presId="urn:microsoft.com/office/officeart/2005/8/layout/radial3"/>
    <dgm:cxn modelId="{C120AD71-4FAD-094E-B03F-2803E357AFA8}" type="presParOf" srcId="{25D2A962-C0D0-C24B-AEF9-50AA69CA48FA}" destId="{9EEEE24C-F87A-A643-A03C-C472F8697158}" srcOrd="5" destOrd="0" presId="urn:microsoft.com/office/officeart/2005/8/layout/radial3"/>
    <dgm:cxn modelId="{E23AA1DA-28B0-3248-BC10-A7F4C66AA13E}" type="presParOf" srcId="{25D2A962-C0D0-C24B-AEF9-50AA69CA48FA}" destId="{216D1F19-8A41-534E-83AF-E0FF4FC6EB0F}"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A579C-093D-2144-B3EA-9CEF00AF5BA1}">
      <dsp:nvSpPr>
        <dsp:cNvPr id="0" name=""/>
        <dsp:cNvSpPr/>
      </dsp:nvSpPr>
      <dsp:spPr>
        <a:xfrm>
          <a:off x="2915933" y="1201770"/>
          <a:ext cx="2993884" cy="2993884"/>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t>Knowledge Engineering Lifecycle</a:t>
          </a:r>
        </a:p>
      </dsp:txBody>
      <dsp:txXfrm>
        <a:off x="3354377" y="1640214"/>
        <a:ext cx="2116996" cy="2116996"/>
      </dsp:txXfrm>
    </dsp:sp>
    <dsp:sp modelId="{67BB2031-9933-7545-855B-814DBF4CCA91}">
      <dsp:nvSpPr>
        <dsp:cNvPr id="0" name=""/>
        <dsp:cNvSpPr/>
      </dsp:nvSpPr>
      <dsp:spPr>
        <a:xfrm>
          <a:off x="3498475" y="-165394"/>
          <a:ext cx="1828799" cy="1828799"/>
        </a:xfrm>
        <a:prstGeom prst="ellipse">
          <a:avLst/>
        </a:prstGeom>
        <a:gradFill rotWithShape="0">
          <a:gsLst>
            <a:gs pos="0">
              <a:schemeClr val="accent4">
                <a:alpha val="50000"/>
                <a:hueOff val="1633482"/>
                <a:satOff val="-6796"/>
                <a:lumOff val="1601"/>
                <a:alphaOff val="0"/>
                <a:satMod val="103000"/>
                <a:lumMod val="102000"/>
                <a:tint val="94000"/>
              </a:schemeClr>
            </a:gs>
            <a:gs pos="50000">
              <a:schemeClr val="accent4">
                <a:alpha val="50000"/>
                <a:hueOff val="1633482"/>
                <a:satOff val="-6796"/>
                <a:lumOff val="1601"/>
                <a:alphaOff val="0"/>
                <a:satMod val="110000"/>
                <a:lumMod val="100000"/>
                <a:shade val="100000"/>
              </a:schemeClr>
            </a:gs>
            <a:gs pos="100000">
              <a:schemeClr val="accent4">
                <a:alpha val="50000"/>
                <a:hueOff val="1633482"/>
                <a:satOff val="-6796"/>
                <a:lumOff val="160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Acquire</a:t>
          </a:r>
        </a:p>
      </dsp:txBody>
      <dsp:txXfrm>
        <a:off x="3766296" y="102427"/>
        <a:ext cx="1293157" cy="1293157"/>
      </dsp:txXfrm>
    </dsp:sp>
    <dsp:sp modelId="{AE608D12-0525-7F49-A498-979CCED88A99}">
      <dsp:nvSpPr>
        <dsp:cNvPr id="0" name=""/>
        <dsp:cNvSpPr/>
      </dsp:nvSpPr>
      <dsp:spPr>
        <a:xfrm>
          <a:off x="5186971" y="809459"/>
          <a:ext cx="1828799" cy="1828799"/>
        </a:xfrm>
        <a:prstGeom prst="ellipse">
          <a:avLst/>
        </a:prstGeom>
        <a:gradFill rotWithShape="0">
          <a:gsLst>
            <a:gs pos="0">
              <a:schemeClr val="accent4">
                <a:alpha val="50000"/>
                <a:hueOff val="3266964"/>
                <a:satOff val="-13592"/>
                <a:lumOff val="3203"/>
                <a:alphaOff val="0"/>
                <a:satMod val="103000"/>
                <a:lumMod val="102000"/>
                <a:tint val="94000"/>
              </a:schemeClr>
            </a:gs>
            <a:gs pos="50000">
              <a:schemeClr val="accent4">
                <a:alpha val="50000"/>
                <a:hueOff val="3266964"/>
                <a:satOff val="-13592"/>
                <a:lumOff val="3203"/>
                <a:alphaOff val="0"/>
                <a:satMod val="110000"/>
                <a:lumMod val="100000"/>
                <a:shade val="100000"/>
              </a:schemeClr>
            </a:gs>
            <a:gs pos="100000">
              <a:schemeClr val="accent4">
                <a:alpha val="50000"/>
                <a:hueOff val="3266964"/>
                <a:satOff val="-13592"/>
                <a:lumOff val="32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spc="-60" baseline="0" dirty="0"/>
            <a:t>Represent</a:t>
          </a:r>
        </a:p>
      </dsp:txBody>
      <dsp:txXfrm>
        <a:off x="5454792" y="1077280"/>
        <a:ext cx="1293157" cy="1293157"/>
      </dsp:txXfrm>
    </dsp:sp>
    <dsp:sp modelId="{0C9E5B35-33E9-F849-9704-C5C376F43107}">
      <dsp:nvSpPr>
        <dsp:cNvPr id="0" name=""/>
        <dsp:cNvSpPr/>
      </dsp:nvSpPr>
      <dsp:spPr>
        <a:xfrm>
          <a:off x="5186971" y="2759166"/>
          <a:ext cx="1828799" cy="1828799"/>
        </a:xfrm>
        <a:prstGeom prst="ellipse">
          <a:avLst/>
        </a:prstGeom>
        <a:gradFill rotWithShape="0">
          <a:gsLst>
            <a:gs pos="0">
              <a:schemeClr val="accent4">
                <a:alpha val="50000"/>
                <a:hueOff val="4900445"/>
                <a:satOff val="-20388"/>
                <a:lumOff val="4804"/>
                <a:alphaOff val="0"/>
                <a:satMod val="103000"/>
                <a:lumMod val="102000"/>
                <a:tint val="94000"/>
              </a:schemeClr>
            </a:gs>
            <a:gs pos="50000">
              <a:schemeClr val="accent4">
                <a:alpha val="50000"/>
                <a:hueOff val="4900445"/>
                <a:satOff val="-20388"/>
                <a:lumOff val="4804"/>
                <a:alphaOff val="0"/>
                <a:satMod val="110000"/>
                <a:lumMod val="100000"/>
                <a:shade val="100000"/>
              </a:schemeClr>
            </a:gs>
            <a:gs pos="100000">
              <a:schemeClr val="accent4">
                <a:alpha val="50000"/>
                <a:hueOff val="4900445"/>
                <a:satOff val="-20388"/>
                <a:lumOff val="4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Curate</a:t>
          </a:r>
        </a:p>
      </dsp:txBody>
      <dsp:txXfrm>
        <a:off x="5454792" y="3026987"/>
        <a:ext cx="1293157" cy="1293157"/>
      </dsp:txXfrm>
    </dsp:sp>
    <dsp:sp modelId="{9161BED6-3CF8-3B4E-B7BA-DC9BC1B19E79}">
      <dsp:nvSpPr>
        <dsp:cNvPr id="0" name=""/>
        <dsp:cNvSpPr/>
      </dsp:nvSpPr>
      <dsp:spPr>
        <a:xfrm>
          <a:off x="3498475" y="3734019"/>
          <a:ext cx="1828799" cy="1828799"/>
        </a:xfrm>
        <a:prstGeom prst="ellipse">
          <a:avLst/>
        </a:prstGeom>
        <a:gradFill rotWithShape="0">
          <a:gsLst>
            <a:gs pos="0">
              <a:schemeClr val="accent4">
                <a:alpha val="50000"/>
                <a:hueOff val="6533927"/>
                <a:satOff val="-27185"/>
                <a:lumOff val="6405"/>
                <a:alphaOff val="0"/>
                <a:satMod val="103000"/>
                <a:lumMod val="102000"/>
                <a:tint val="94000"/>
              </a:schemeClr>
            </a:gs>
            <a:gs pos="50000">
              <a:schemeClr val="accent4">
                <a:alpha val="50000"/>
                <a:hueOff val="6533927"/>
                <a:satOff val="-27185"/>
                <a:lumOff val="6405"/>
                <a:alphaOff val="0"/>
                <a:satMod val="110000"/>
                <a:lumMod val="100000"/>
                <a:shade val="100000"/>
              </a:schemeClr>
            </a:gs>
            <a:gs pos="100000">
              <a:schemeClr val="accent4">
                <a:alpha val="50000"/>
                <a:hueOff val="6533927"/>
                <a:satOff val="-27185"/>
                <a:lumOff val="640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Compute</a:t>
          </a:r>
          <a:r>
            <a:rPr lang="en-US" sz="1800" b="1" kern="1200" dirty="0"/>
            <a:t>/</a:t>
          </a:r>
          <a:r>
            <a:rPr lang="en-US" sz="2400" b="1" kern="1200" dirty="0"/>
            <a:t> Validate</a:t>
          </a:r>
        </a:p>
      </dsp:txBody>
      <dsp:txXfrm>
        <a:off x="3766296" y="4001840"/>
        <a:ext cx="1293157" cy="1293157"/>
      </dsp:txXfrm>
    </dsp:sp>
    <dsp:sp modelId="{9EEEE24C-F87A-A643-A03C-C472F8697158}">
      <dsp:nvSpPr>
        <dsp:cNvPr id="0" name=""/>
        <dsp:cNvSpPr/>
      </dsp:nvSpPr>
      <dsp:spPr>
        <a:xfrm>
          <a:off x="1809980" y="2759166"/>
          <a:ext cx="1828799" cy="1828799"/>
        </a:xfrm>
        <a:prstGeom prst="ellipse">
          <a:avLst/>
        </a:prstGeom>
        <a:gradFill rotWithShape="0">
          <a:gsLst>
            <a:gs pos="0">
              <a:schemeClr val="accent4">
                <a:alpha val="50000"/>
                <a:hueOff val="8167408"/>
                <a:satOff val="-33981"/>
                <a:lumOff val="8007"/>
                <a:alphaOff val="0"/>
                <a:satMod val="103000"/>
                <a:lumMod val="102000"/>
                <a:tint val="94000"/>
              </a:schemeClr>
            </a:gs>
            <a:gs pos="50000">
              <a:schemeClr val="accent4">
                <a:alpha val="50000"/>
                <a:hueOff val="8167408"/>
                <a:satOff val="-33981"/>
                <a:lumOff val="8007"/>
                <a:alphaOff val="0"/>
                <a:satMod val="110000"/>
                <a:lumMod val="100000"/>
                <a:shade val="100000"/>
              </a:schemeClr>
            </a:gs>
            <a:gs pos="100000">
              <a:schemeClr val="accent4">
                <a:alpha val="50000"/>
                <a:hueOff val="8167408"/>
                <a:satOff val="-33981"/>
                <a:lumOff val="800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Share/ Deliver</a:t>
          </a:r>
        </a:p>
      </dsp:txBody>
      <dsp:txXfrm>
        <a:off x="2077801" y="3026987"/>
        <a:ext cx="1293157" cy="1293157"/>
      </dsp:txXfrm>
    </dsp:sp>
    <dsp:sp modelId="{216D1F19-8A41-534E-83AF-E0FF4FC6EB0F}">
      <dsp:nvSpPr>
        <dsp:cNvPr id="0" name=""/>
        <dsp:cNvSpPr/>
      </dsp:nvSpPr>
      <dsp:spPr>
        <a:xfrm>
          <a:off x="1809980" y="809459"/>
          <a:ext cx="1828799" cy="1828799"/>
        </a:xfrm>
        <a:prstGeom prst="ellipse">
          <a:avLst/>
        </a:prstGeom>
        <a:gradFill rotWithShape="0">
          <a:gsLst>
            <a:gs pos="0">
              <a:schemeClr val="accent4">
                <a:alpha val="50000"/>
                <a:hueOff val="9800891"/>
                <a:satOff val="-40777"/>
                <a:lumOff val="9608"/>
                <a:alphaOff val="0"/>
                <a:satMod val="103000"/>
                <a:lumMod val="102000"/>
                <a:tint val="94000"/>
              </a:schemeClr>
            </a:gs>
            <a:gs pos="50000">
              <a:schemeClr val="accent4">
                <a:alpha val="50000"/>
                <a:hueOff val="9800891"/>
                <a:satOff val="-40777"/>
                <a:lumOff val="9608"/>
                <a:alphaOff val="0"/>
                <a:satMod val="110000"/>
                <a:lumMod val="100000"/>
                <a:shade val="100000"/>
              </a:schemeClr>
            </a:gs>
            <a:gs pos="100000">
              <a:schemeClr val="accent4">
                <a:alpha val="50000"/>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Improve</a:t>
          </a:r>
        </a:p>
      </dsp:txBody>
      <dsp:txXfrm>
        <a:off x="2077801" y="1077280"/>
        <a:ext cx="1293157" cy="1293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A579C-093D-2144-B3EA-9CEF00AF5BA1}">
      <dsp:nvSpPr>
        <dsp:cNvPr id="0" name=""/>
        <dsp:cNvSpPr/>
      </dsp:nvSpPr>
      <dsp:spPr>
        <a:xfrm>
          <a:off x="2915933" y="1201770"/>
          <a:ext cx="2993884" cy="2993884"/>
        </a:xfrm>
        <a:prstGeom prst="ellipse">
          <a:avLst/>
        </a:prstGeom>
        <a:gradFill rotWithShape="0">
          <a:gsLst>
            <a:gs pos="0">
              <a:schemeClr val="accent4">
                <a:alpha val="50000"/>
                <a:hueOff val="0"/>
                <a:satOff val="0"/>
                <a:lumOff val="0"/>
                <a:alphaOff val="0"/>
                <a:tint val="94000"/>
                <a:satMod val="105000"/>
                <a:lumMod val="102000"/>
              </a:schemeClr>
            </a:gs>
            <a:gs pos="100000">
              <a:schemeClr val="accent4">
                <a:alpha val="50000"/>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t>Knowledge Engineering Lifecycle</a:t>
          </a:r>
        </a:p>
      </dsp:txBody>
      <dsp:txXfrm>
        <a:off x="3354377" y="1640214"/>
        <a:ext cx="2116996" cy="2116996"/>
      </dsp:txXfrm>
    </dsp:sp>
    <dsp:sp modelId="{67BB2031-9933-7545-855B-814DBF4CCA91}">
      <dsp:nvSpPr>
        <dsp:cNvPr id="0" name=""/>
        <dsp:cNvSpPr/>
      </dsp:nvSpPr>
      <dsp:spPr>
        <a:xfrm>
          <a:off x="3498475" y="-165394"/>
          <a:ext cx="1828799" cy="1828799"/>
        </a:xfrm>
        <a:prstGeom prst="ellipse">
          <a:avLst/>
        </a:prstGeom>
        <a:gradFill rotWithShape="0">
          <a:gsLst>
            <a:gs pos="0">
              <a:schemeClr val="accent4">
                <a:alpha val="50000"/>
                <a:hueOff val="-787589"/>
                <a:satOff val="-1261"/>
                <a:lumOff val="131"/>
                <a:alphaOff val="0"/>
                <a:tint val="94000"/>
                <a:satMod val="105000"/>
                <a:lumMod val="102000"/>
              </a:schemeClr>
            </a:gs>
            <a:gs pos="100000">
              <a:schemeClr val="accent4">
                <a:alpha val="50000"/>
                <a:hueOff val="-787589"/>
                <a:satOff val="-1261"/>
                <a:lumOff val="131"/>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Acquire</a:t>
          </a:r>
        </a:p>
      </dsp:txBody>
      <dsp:txXfrm>
        <a:off x="3766296" y="102427"/>
        <a:ext cx="1293157" cy="1293157"/>
      </dsp:txXfrm>
    </dsp:sp>
    <dsp:sp modelId="{AE608D12-0525-7F49-A498-979CCED88A99}">
      <dsp:nvSpPr>
        <dsp:cNvPr id="0" name=""/>
        <dsp:cNvSpPr/>
      </dsp:nvSpPr>
      <dsp:spPr>
        <a:xfrm>
          <a:off x="5186971" y="809459"/>
          <a:ext cx="1828799" cy="1828799"/>
        </a:xfrm>
        <a:prstGeom prst="ellipse">
          <a:avLst/>
        </a:prstGeom>
        <a:gradFill rotWithShape="0">
          <a:gsLst>
            <a:gs pos="0">
              <a:schemeClr val="accent4">
                <a:alpha val="50000"/>
                <a:hueOff val="-1575177"/>
                <a:satOff val="-2523"/>
                <a:lumOff val="261"/>
                <a:alphaOff val="0"/>
                <a:tint val="94000"/>
                <a:satMod val="105000"/>
                <a:lumMod val="102000"/>
              </a:schemeClr>
            </a:gs>
            <a:gs pos="100000">
              <a:schemeClr val="accent4">
                <a:alpha val="50000"/>
                <a:hueOff val="-1575177"/>
                <a:satOff val="-2523"/>
                <a:lumOff val="261"/>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spc="-60" baseline="0" dirty="0"/>
            <a:t>Represent</a:t>
          </a:r>
        </a:p>
      </dsp:txBody>
      <dsp:txXfrm>
        <a:off x="5454792" y="1077280"/>
        <a:ext cx="1293157" cy="1293157"/>
      </dsp:txXfrm>
    </dsp:sp>
    <dsp:sp modelId="{0C9E5B35-33E9-F849-9704-C5C376F43107}">
      <dsp:nvSpPr>
        <dsp:cNvPr id="0" name=""/>
        <dsp:cNvSpPr/>
      </dsp:nvSpPr>
      <dsp:spPr>
        <a:xfrm>
          <a:off x="5186971" y="2759166"/>
          <a:ext cx="1828799" cy="1828799"/>
        </a:xfrm>
        <a:prstGeom prst="ellipse">
          <a:avLst/>
        </a:prstGeom>
        <a:gradFill rotWithShape="0">
          <a:gsLst>
            <a:gs pos="0">
              <a:schemeClr val="accent4">
                <a:alpha val="50000"/>
                <a:hueOff val="-2362766"/>
                <a:satOff val="-3784"/>
                <a:lumOff val="392"/>
                <a:alphaOff val="0"/>
                <a:tint val="94000"/>
                <a:satMod val="105000"/>
                <a:lumMod val="102000"/>
              </a:schemeClr>
            </a:gs>
            <a:gs pos="100000">
              <a:schemeClr val="accent4">
                <a:alpha val="50000"/>
                <a:hueOff val="-2362766"/>
                <a:satOff val="-3784"/>
                <a:lumOff val="392"/>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Curate</a:t>
          </a:r>
        </a:p>
      </dsp:txBody>
      <dsp:txXfrm>
        <a:off x="5454792" y="3026987"/>
        <a:ext cx="1293157" cy="1293157"/>
      </dsp:txXfrm>
    </dsp:sp>
    <dsp:sp modelId="{9161BED6-3CF8-3B4E-B7BA-DC9BC1B19E79}">
      <dsp:nvSpPr>
        <dsp:cNvPr id="0" name=""/>
        <dsp:cNvSpPr/>
      </dsp:nvSpPr>
      <dsp:spPr>
        <a:xfrm>
          <a:off x="3498475" y="3734019"/>
          <a:ext cx="1828799" cy="1828799"/>
        </a:xfrm>
        <a:prstGeom prst="ellipse">
          <a:avLst/>
        </a:prstGeom>
        <a:gradFill rotWithShape="0">
          <a:gsLst>
            <a:gs pos="0">
              <a:schemeClr val="accent4">
                <a:alpha val="50000"/>
                <a:hueOff val="-3150354"/>
                <a:satOff val="-5046"/>
                <a:lumOff val="523"/>
                <a:alphaOff val="0"/>
                <a:tint val="94000"/>
                <a:satMod val="105000"/>
                <a:lumMod val="102000"/>
              </a:schemeClr>
            </a:gs>
            <a:gs pos="100000">
              <a:schemeClr val="accent4">
                <a:alpha val="50000"/>
                <a:hueOff val="-3150354"/>
                <a:satOff val="-5046"/>
                <a:lumOff val="523"/>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Compute</a:t>
          </a:r>
          <a:r>
            <a:rPr lang="en-US" sz="1800" b="1" kern="1200" dirty="0"/>
            <a:t>/</a:t>
          </a:r>
          <a:r>
            <a:rPr lang="en-US" sz="2400" b="1" kern="1200" dirty="0"/>
            <a:t> Validate</a:t>
          </a:r>
        </a:p>
      </dsp:txBody>
      <dsp:txXfrm>
        <a:off x="3766296" y="4001840"/>
        <a:ext cx="1293157" cy="1293157"/>
      </dsp:txXfrm>
    </dsp:sp>
    <dsp:sp modelId="{9EEEE24C-F87A-A643-A03C-C472F8697158}">
      <dsp:nvSpPr>
        <dsp:cNvPr id="0" name=""/>
        <dsp:cNvSpPr/>
      </dsp:nvSpPr>
      <dsp:spPr>
        <a:xfrm>
          <a:off x="1809980" y="2759166"/>
          <a:ext cx="1828799" cy="1828799"/>
        </a:xfrm>
        <a:prstGeom prst="ellipse">
          <a:avLst/>
        </a:prstGeom>
        <a:gradFill rotWithShape="0">
          <a:gsLst>
            <a:gs pos="0">
              <a:schemeClr val="accent4">
                <a:alpha val="50000"/>
                <a:hueOff val="-3937942"/>
                <a:satOff val="-6307"/>
                <a:lumOff val="653"/>
                <a:alphaOff val="0"/>
                <a:tint val="94000"/>
                <a:satMod val="105000"/>
                <a:lumMod val="102000"/>
              </a:schemeClr>
            </a:gs>
            <a:gs pos="100000">
              <a:schemeClr val="accent4">
                <a:alpha val="50000"/>
                <a:hueOff val="-3937942"/>
                <a:satOff val="-6307"/>
                <a:lumOff val="653"/>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Share/ Deliver</a:t>
          </a:r>
        </a:p>
      </dsp:txBody>
      <dsp:txXfrm>
        <a:off x="2077801" y="3026987"/>
        <a:ext cx="1293157" cy="1293157"/>
      </dsp:txXfrm>
    </dsp:sp>
    <dsp:sp modelId="{216D1F19-8A41-534E-83AF-E0FF4FC6EB0F}">
      <dsp:nvSpPr>
        <dsp:cNvPr id="0" name=""/>
        <dsp:cNvSpPr/>
      </dsp:nvSpPr>
      <dsp:spPr>
        <a:xfrm>
          <a:off x="1809980" y="809459"/>
          <a:ext cx="1828799" cy="1828799"/>
        </a:xfrm>
        <a:prstGeom prst="ellipse">
          <a:avLst/>
        </a:prstGeom>
        <a:gradFill rotWithShape="0">
          <a:gsLst>
            <a:gs pos="0">
              <a:schemeClr val="accent4">
                <a:alpha val="50000"/>
                <a:hueOff val="-4725531"/>
                <a:satOff val="-7569"/>
                <a:lumOff val="784"/>
                <a:alphaOff val="0"/>
                <a:tint val="94000"/>
                <a:satMod val="105000"/>
                <a:lumMod val="102000"/>
              </a:schemeClr>
            </a:gs>
            <a:gs pos="100000">
              <a:schemeClr val="accent4">
                <a:alpha val="50000"/>
                <a:hueOff val="-4725531"/>
                <a:satOff val="-7569"/>
                <a:lumOff val="784"/>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Improve</a:t>
          </a:r>
        </a:p>
      </dsp:txBody>
      <dsp:txXfrm>
        <a:off x="2077801" y="1077280"/>
        <a:ext cx="1293157" cy="1293157"/>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68BD9-B185-4606-B646-D9DC3D2C1216}" type="datetimeFigureOut">
              <a:rPr lang="en-US" smtClean="0"/>
              <a:t>11/22/2020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F57D7-259C-4E86-9984-1C68D05D2E42}" type="slidenum">
              <a:rPr lang="en-US" smtClean="0"/>
              <a:t>‹#›</a:t>
            </a:fld>
            <a:endParaRPr lang="en-US"/>
          </a:p>
        </p:txBody>
      </p:sp>
    </p:spTree>
    <p:extLst>
      <p:ext uri="{BB962C8B-B14F-4D97-AF65-F5344CB8AC3E}">
        <p14:creationId xmlns:p14="http://schemas.microsoft.com/office/powerpoint/2010/main" val="1259038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CPG Pathway Definition that contains all the CPG-specific knowledge content and assets including the </a:t>
            </a:r>
            <a:r>
              <a:rPr lang="en-US" sz="1200" b="0" i="0" u="none" strike="noStrike" kern="1200" dirty="0" err="1">
                <a:solidFill>
                  <a:schemeClr val="tx1"/>
                </a:solidFill>
                <a:effectLst/>
                <a:latin typeface="+mn-lt"/>
                <a:ea typeface="+mn-ea"/>
                <a:cs typeface="+mn-cs"/>
              </a:rPr>
              <a:t>CPGRecommendations</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CPGStrategies</a:t>
            </a:r>
            <a:r>
              <a:rPr lang="en-US" sz="1200" b="0" i="0" u="none" strike="noStrike" kern="1200" dirty="0">
                <a:solidFill>
                  <a:schemeClr val="tx1"/>
                </a:solidFill>
                <a:effectLst/>
                <a:latin typeface="+mn-lt"/>
                <a:ea typeface="+mn-ea"/>
                <a:cs typeface="+mn-cs"/>
              </a:rPr>
              <a:t>); The </a:t>
            </a:r>
            <a:r>
              <a:rPr lang="en-US" sz="1200" b="0" i="0" u="none" strike="noStrike" kern="1200" dirty="0" err="1">
                <a:solidFill>
                  <a:schemeClr val="tx1"/>
                </a:solidFill>
                <a:effectLst/>
                <a:latin typeface="+mn-lt"/>
                <a:ea typeface="+mn-ea"/>
                <a:cs typeface="+mn-cs"/>
              </a:rPr>
              <a:t>CPGCase</a:t>
            </a:r>
            <a:r>
              <a:rPr lang="en-US" sz="1200" b="0" i="0" u="none" strike="noStrike" kern="1200" dirty="0">
                <a:solidFill>
                  <a:schemeClr val="tx1"/>
                </a:solidFill>
                <a:effectLst/>
                <a:latin typeface="+mn-lt"/>
                <a:ea typeface="+mn-ea"/>
                <a:cs typeface="+mn-cs"/>
              </a:rPr>
              <a:t> that scopes all the required data elements (</a:t>
            </a:r>
            <a:r>
              <a:rPr lang="en-US" sz="1200" b="0" i="0" u="none" strike="noStrike" kern="1200" dirty="0" err="1">
                <a:solidFill>
                  <a:schemeClr val="tx1"/>
                </a:solidFill>
                <a:effectLst/>
                <a:latin typeface="+mn-lt"/>
                <a:ea typeface="+mn-ea"/>
                <a:cs typeface="+mn-cs"/>
              </a:rPr>
              <a:t>CPGFeatures</a:t>
            </a:r>
            <a:r>
              <a:rPr lang="en-US" sz="1200" b="0" i="0" u="none" strike="noStrike" kern="1200" dirty="0">
                <a:solidFill>
                  <a:schemeClr val="tx1"/>
                </a:solidFill>
                <a:effectLst/>
                <a:latin typeface="+mn-lt"/>
                <a:ea typeface="+mn-ea"/>
                <a:cs typeface="+mn-cs"/>
              </a:rPr>
              <a:t>) including many of the patient-specific inferences thereon (inferred </a:t>
            </a:r>
            <a:r>
              <a:rPr lang="en-US" sz="1200" b="0" i="0" u="none" strike="noStrike" kern="1200" dirty="0" err="1">
                <a:solidFill>
                  <a:schemeClr val="tx1"/>
                </a:solidFill>
                <a:effectLst/>
                <a:latin typeface="+mn-lt"/>
                <a:ea typeface="+mn-ea"/>
                <a:cs typeface="+mn-cs"/>
              </a:rPr>
              <a:t>CPGCaseFeatures</a:t>
            </a:r>
            <a:r>
              <a:rPr lang="en-US" sz="1200" b="0" i="0" u="none" strike="noStrike" kern="1200" dirty="0">
                <a:solidFill>
                  <a:schemeClr val="tx1"/>
                </a:solidFill>
                <a:effectLst/>
                <a:latin typeface="+mn-lt"/>
                <a:ea typeface="+mn-ea"/>
                <a:cs typeface="+mn-cs"/>
              </a:rPr>
              <a:t>); and the </a:t>
            </a:r>
            <a:r>
              <a:rPr lang="en-US" sz="1200" b="0" i="0" u="none" strike="noStrike" kern="1200" dirty="0" err="1">
                <a:solidFill>
                  <a:schemeClr val="tx1"/>
                </a:solidFill>
                <a:effectLst/>
                <a:latin typeface="+mn-lt"/>
                <a:ea typeface="+mn-ea"/>
                <a:cs typeface="+mn-cs"/>
              </a:rPr>
              <a:t>CPGCarePlan</a:t>
            </a:r>
            <a:r>
              <a:rPr lang="en-US" sz="1200" b="0" i="0" u="none" strike="noStrike" kern="1200" dirty="0">
                <a:solidFill>
                  <a:schemeClr val="tx1"/>
                </a:solidFill>
                <a:effectLst/>
                <a:latin typeface="+mn-lt"/>
                <a:ea typeface="+mn-ea"/>
                <a:cs typeface="+mn-cs"/>
              </a:rPr>
              <a:t> that includes the patient-specific recommendations (</a:t>
            </a:r>
            <a:r>
              <a:rPr lang="en-US" sz="1200" b="0" i="0" u="none" strike="noStrike" kern="1200" dirty="0" err="1">
                <a:solidFill>
                  <a:schemeClr val="tx1"/>
                </a:solidFill>
                <a:effectLst/>
                <a:latin typeface="+mn-lt"/>
                <a:ea typeface="+mn-ea"/>
                <a:cs typeface="+mn-cs"/>
              </a:rPr>
              <a:t>CPGProposals</a:t>
            </a:r>
            <a:r>
              <a:rPr lang="en-US" sz="1200" b="0" i="0" u="none" strike="noStrike" kern="1200" dirty="0">
                <a:solidFill>
                  <a:schemeClr val="tx1"/>
                </a:solidFill>
                <a:effectLst/>
                <a:latin typeface="+mn-lt"/>
                <a:ea typeface="+mn-ea"/>
                <a:cs typeface="+mn-cs"/>
              </a:rPr>
              <a:t>) and any resulting or relevant orders, prescriptions, scheduling (</a:t>
            </a:r>
            <a:r>
              <a:rPr lang="en-US" sz="1200" b="0" i="0" u="none" strike="noStrike" kern="1200" dirty="0" err="1">
                <a:solidFill>
                  <a:schemeClr val="tx1"/>
                </a:solidFill>
                <a:effectLst/>
                <a:latin typeface="+mn-lt"/>
                <a:ea typeface="+mn-ea"/>
                <a:cs typeface="+mn-cs"/>
              </a:rPr>
              <a:t>CPGRequests</a:t>
            </a:r>
            <a:r>
              <a:rPr lang="en-US" sz="1200" b="0" i="0" u="none" strike="noStrike" kern="1200" dirty="0">
                <a:solidFill>
                  <a:schemeClr val="tx1"/>
                </a:solidFill>
                <a:effectLst/>
                <a:latin typeface="+mn-lt"/>
                <a:ea typeface="+mn-ea"/>
                <a:cs typeface="+mn-cs"/>
              </a:rPr>
              <a:t>) and the data elements representing the events that fulfill these requests (a subset of the </a:t>
            </a:r>
            <a:r>
              <a:rPr lang="en-US" sz="1200" b="0" i="0" u="none" strike="noStrike" kern="1200" dirty="0" err="1">
                <a:solidFill>
                  <a:schemeClr val="tx1"/>
                </a:solidFill>
                <a:effectLst/>
                <a:latin typeface="+mn-lt"/>
                <a:ea typeface="+mn-ea"/>
                <a:cs typeface="+mn-cs"/>
              </a:rPr>
              <a:t>CPGCaseFeatures</a:t>
            </a:r>
            <a:r>
              <a:rPr lang="en-US" sz="1200" b="0" i="0" u="none" strike="noStrike" kern="1200" dirty="0">
                <a:solidFill>
                  <a:schemeClr val="tx1"/>
                </a:solidFill>
                <a:effectLst/>
                <a:latin typeface="+mn-lt"/>
                <a:ea typeface="+mn-ea"/>
                <a:cs typeface="+mn-cs"/>
              </a:rPr>
              <a: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top third illustrates the conceptualization of the </a:t>
            </a:r>
            <a:r>
              <a:rPr lang="en-US" sz="1200" b="0" i="0" u="none" strike="noStrike" kern="1200" dirty="0" err="1">
                <a:solidFill>
                  <a:schemeClr val="tx1"/>
                </a:solidFill>
                <a:effectLst/>
                <a:latin typeface="+mn-lt"/>
                <a:ea typeface="+mn-ea"/>
                <a:cs typeface="+mn-cs"/>
              </a:rPr>
              <a:t>CPGPlan</a:t>
            </a:r>
            <a:r>
              <a:rPr lang="en-US" sz="1200" b="0" i="0" u="none" strike="noStrike" kern="1200" dirty="0">
                <a:solidFill>
                  <a:schemeClr val="tx1"/>
                </a:solidFill>
                <a:effectLst/>
                <a:latin typeface="+mn-lt"/>
                <a:ea typeface="+mn-ea"/>
                <a:cs typeface="+mn-cs"/>
              </a:rPr>
              <a:t> consisting of the </a:t>
            </a:r>
            <a:r>
              <a:rPr lang="en-US" sz="1200" b="0" i="0" u="none" strike="noStrike" kern="1200" dirty="0" err="1">
                <a:solidFill>
                  <a:schemeClr val="tx1"/>
                </a:solidFill>
                <a:effectLst/>
                <a:latin typeface="+mn-lt"/>
                <a:ea typeface="+mn-ea"/>
                <a:cs typeface="+mn-cs"/>
              </a:rPr>
              <a:t>CPGPathway</a:t>
            </a:r>
            <a:r>
              <a:rPr lang="en-US" sz="1200" b="0" i="0" u="none" strike="noStrike" kern="1200" dirty="0">
                <a:solidFill>
                  <a:schemeClr val="tx1"/>
                </a:solidFill>
                <a:effectLst/>
                <a:latin typeface="+mn-lt"/>
                <a:ea typeface="+mn-ea"/>
                <a:cs typeface="+mn-cs"/>
              </a:rPr>
              <a:t> Definition, </a:t>
            </a:r>
            <a:r>
              <a:rPr lang="en-US" sz="1200" b="0" i="0" u="none" strike="noStrike" kern="1200" dirty="0" err="1">
                <a:solidFill>
                  <a:schemeClr val="tx1"/>
                </a:solidFill>
                <a:effectLst/>
                <a:latin typeface="+mn-lt"/>
                <a:ea typeface="+mn-ea"/>
                <a:cs typeface="+mn-cs"/>
              </a:rPr>
              <a:t>CPGStrategyDefinition</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CPGRecommendation</a:t>
            </a:r>
            <a:r>
              <a:rPr lang="en-US" sz="1200" b="0" i="0" u="none" strike="noStrike" kern="1200" dirty="0">
                <a:solidFill>
                  <a:schemeClr val="tx1"/>
                </a:solidFill>
                <a:effectLst/>
                <a:latin typeface="+mn-lt"/>
                <a:ea typeface="+mn-ea"/>
                <a:cs typeface="+mn-cs"/>
              </a:rPr>
              <a:t> Definition. The bottom third illustrates the </a:t>
            </a:r>
            <a:r>
              <a:rPr lang="en-US" sz="1200" b="0" i="0" u="none" strike="noStrike" kern="1200" dirty="0" err="1">
                <a:solidFill>
                  <a:schemeClr val="tx1"/>
                </a:solidFill>
                <a:effectLst/>
                <a:latin typeface="+mn-lt"/>
                <a:ea typeface="+mn-ea"/>
                <a:cs typeface="+mn-cs"/>
              </a:rPr>
              <a:t>CPGCase</a:t>
            </a:r>
            <a:r>
              <a:rPr lang="en-US" sz="1200" b="0" i="0" u="none" strike="noStrike" kern="1200" dirty="0">
                <a:solidFill>
                  <a:schemeClr val="tx1"/>
                </a:solidFill>
                <a:effectLst/>
                <a:latin typeface="+mn-lt"/>
                <a:ea typeface="+mn-ea"/>
                <a:cs typeface="+mn-cs"/>
              </a:rPr>
              <a:t> consisting of all the patient descriptors, including exposures, physiological and pathophysiological assessments and descriptions, clinical presentation and progression, diagnostic evaluations and physical findings, past and current diagnoses and procedures, related risk and severity scores, and family history and genetic profile as </a:t>
            </a:r>
            <a:r>
              <a:rPr lang="en-US" sz="1200" b="0" i="0" u="none" strike="noStrike" kern="1200" dirty="0" err="1">
                <a:solidFill>
                  <a:schemeClr val="tx1"/>
                </a:solidFill>
                <a:effectLst/>
                <a:latin typeface="+mn-lt"/>
                <a:ea typeface="+mn-ea"/>
                <a:cs typeface="+mn-cs"/>
              </a:rPr>
              <a:t>CPGCaseFeatures</a:t>
            </a:r>
            <a:r>
              <a:rPr lang="en-US" sz="1200" b="0" i="0" u="none" strike="noStrike" kern="1200" dirty="0">
                <a:solidFill>
                  <a:schemeClr val="tx1"/>
                </a:solidFill>
                <a:effectLst/>
                <a:latin typeface="+mn-lt"/>
                <a:ea typeface="+mn-ea"/>
                <a:cs typeface="+mn-cs"/>
              </a:rPr>
              <a:t>.  The middle third illustrates the </a:t>
            </a:r>
            <a:r>
              <a:rPr lang="en-US" sz="1200" b="0" i="0" u="none" strike="noStrike" kern="1200" dirty="0" err="1">
                <a:solidFill>
                  <a:schemeClr val="tx1"/>
                </a:solidFill>
                <a:effectLst/>
                <a:latin typeface="+mn-lt"/>
                <a:ea typeface="+mn-ea"/>
                <a:cs typeface="+mn-cs"/>
              </a:rPr>
              <a:t>CPGCarePlan</a:t>
            </a:r>
            <a:r>
              <a:rPr lang="en-US" sz="1200" b="0" i="0" u="none" strike="noStrike" kern="1200" dirty="0">
                <a:solidFill>
                  <a:schemeClr val="tx1"/>
                </a:solidFill>
                <a:effectLst/>
                <a:latin typeface="+mn-lt"/>
                <a:ea typeface="+mn-ea"/>
                <a:cs typeface="+mn-cs"/>
              </a:rPr>
              <a:t> with its </a:t>
            </a:r>
            <a:r>
              <a:rPr lang="en-US" sz="1200" b="0" i="0" u="none" strike="noStrike" kern="1200" dirty="0" err="1">
                <a:solidFill>
                  <a:schemeClr val="tx1"/>
                </a:solidFill>
                <a:effectLst/>
                <a:latin typeface="+mn-lt"/>
                <a:ea typeface="+mn-ea"/>
                <a:cs typeface="+mn-cs"/>
              </a:rPr>
              <a:t>CPGProposals</a:t>
            </a:r>
            <a:r>
              <a:rPr lang="en-US" sz="1200" b="0" i="0" u="none" strike="noStrike" kern="1200" dirty="0">
                <a:solidFill>
                  <a:schemeClr val="tx1"/>
                </a:solidFill>
                <a:effectLst/>
                <a:latin typeface="+mn-lt"/>
                <a:ea typeface="+mn-ea"/>
                <a:cs typeface="+mn-cs"/>
              </a:rPr>
              <a:t> and resulting or related Requests and Events.</a:t>
            </a:r>
            <a:endParaRPr lang="en-US" b="0" dirty="0">
              <a:effectLst/>
            </a:endParaRPr>
          </a:p>
        </p:txBody>
      </p:sp>
      <p:sp>
        <p:nvSpPr>
          <p:cNvPr id="4" name="Slide Number Placeholder 3"/>
          <p:cNvSpPr>
            <a:spLocks noGrp="1"/>
          </p:cNvSpPr>
          <p:nvPr>
            <p:ph type="sldNum" sz="quarter" idx="5"/>
          </p:nvPr>
        </p:nvSpPr>
        <p:spPr/>
        <p:txBody>
          <a:bodyPr/>
          <a:lstStyle/>
          <a:p>
            <a:fld id="{62FCB5C4-54A0-4C41-8064-7D48DD0092B5}" type="slidenum">
              <a:rPr lang="en-US" smtClean="0"/>
              <a:t>3</a:t>
            </a:fld>
            <a:endParaRPr lang="en-US"/>
          </a:p>
        </p:txBody>
      </p:sp>
    </p:spTree>
    <p:extLst>
      <p:ext uri="{BB962C8B-B14F-4D97-AF65-F5344CB8AC3E}">
        <p14:creationId xmlns:p14="http://schemas.microsoft.com/office/powerpoint/2010/main" val="2814750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575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037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157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110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369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12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21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707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911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904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Knowledge-to-Action-to-Data-to-Evidence Lifecycle</a:t>
            </a:r>
          </a:p>
        </p:txBody>
      </p:sp>
      <p:sp>
        <p:nvSpPr>
          <p:cNvPr id="4" name="Slide Number Placeholder 3"/>
          <p:cNvSpPr>
            <a:spLocks noGrp="1"/>
          </p:cNvSpPr>
          <p:nvPr>
            <p:ph type="sldNum" sz="quarter" idx="5"/>
          </p:nvPr>
        </p:nvSpPr>
        <p:spPr/>
        <p:txBody>
          <a:bodyPr/>
          <a:lstStyle/>
          <a:p>
            <a:fld id="{D432D0B5-D7DE-41B8-B930-6B180D3DCAE9}" type="slidenum">
              <a:rPr lang="en-US" smtClean="0"/>
              <a:t>5</a:t>
            </a:fld>
            <a:endParaRPr lang="en-US"/>
          </a:p>
        </p:txBody>
      </p:sp>
    </p:spTree>
    <p:extLst>
      <p:ext uri="{BB962C8B-B14F-4D97-AF65-F5344CB8AC3E}">
        <p14:creationId xmlns:p14="http://schemas.microsoft.com/office/powerpoint/2010/main" val="776670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960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403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2860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862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94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826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834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253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1424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396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c5f9ca0d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c5f9ca0d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c5f9ca0d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c5f9ca0d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c5f9ca0de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c5f9ca0d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c5f9ca0d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c5f9ca0d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c5f9ca0d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c5f9ca0d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c5f9ca0d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c5f9ca0d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c5f9ca0d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c5f9ca0d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c5f9ca0d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c5f9ca0d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c5f9ca0d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c5f9ca0d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Potentially leverage HL7 FHIR CPG-IG graphics conveying similar message. May be advantageous to have this document align with the IG</a:t>
            </a:r>
            <a:endParaRPr/>
          </a:p>
        </p:txBody>
      </p:sp>
      <p:sp>
        <p:nvSpPr>
          <p:cNvPr id="219" name="Google Shape;2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c5f9ca0d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c5f9ca0d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c5f9ca0d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c5f9ca0d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c5f9ca0d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c5f9ca0d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c9ae844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c9ae844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c9ae844e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c9ae844e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80b811c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80b811c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1274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fld id="{A69C946F-C9B2-9B49-8DCA-D38D97C43A2F}" type="slidenum">
              <a:rPr lang="en-US" smtClean="0"/>
              <a:t>94</a:t>
            </a:fld>
            <a:endParaRPr lang="en-US"/>
          </a:p>
        </p:txBody>
      </p:sp>
    </p:spTree>
    <p:extLst>
      <p:ext uri="{BB962C8B-B14F-4D97-AF65-F5344CB8AC3E}">
        <p14:creationId xmlns:p14="http://schemas.microsoft.com/office/powerpoint/2010/main" val="2326575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380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1BEF1A5-76C0-42CA-9ADD-48FDC30635E2}"/>
              </a:ext>
            </a:extLst>
          </p:cNvPr>
          <p:cNvSpPr>
            <a:spLocks noGrp="1"/>
          </p:cNvSpPr>
          <p:nvPr>
            <p:ph type="body" idx="1"/>
          </p:nvPr>
        </p:nvSpPr>
        <p:spPr/>
        <p:txBody>
          <a:bodyPr/>
          <a:lstStyle/>
          <a:p>
            <a:r>
              <a:rPr lang="en-US" sz="1200" b="1" dirty="0"/>
              <a:t>- Concurrent (vs sequential) Effort</a:t>
            </a:r>
            <a:br>
              <a:rPr lang="en-US" sz="1200" b="1" dirty="0"/>
            </a:br>
            <a:r>
              <a:rPr lang="en-US" sz="1200" b="1" dirty="0"/>
              <a:t>- Collaboration &amp; Participation across Functional Tasks</a:t>
            </a:r>
            <a:br>
              <a:rPr lang="en-US" sz="1200" b="1" dirty="0"/>
            </a:br>
            <a:r>
              <a:rPr lang="en-US" sz="1200" b="1" dirty="0"/>
              <a:t>- Frequent Direct Communication</a:t>
            </a:r>
            <a:br>
              <a:rPr lang="en-US" sz="1200" b="1" dirty="0"/>
            </a:br>
            <a:r>
              <a:rPr lang="en-US" sz="1200" b="1" dirty="0"/>
              <a:t>- Translation of “Chunks”</a:t>
            </a:r>
            <a:br>
              <a:rPr lang="en-US" sz="1200" b="1" dirty="0"/>
            </a:br>
            <a:r>
              <a:rPr lang="en-US" sz="1200" b="1" dirty="0"/>
              <a:t>- No requirement to follow 1-2-3-4</a:t>
            </a:r>
            <a:endParaRPr lang="en-US" dirty="0"/>
          </a:p>
        </p:txBody>
      </p:sp>
    </p:spTree>
    <p:extLst>
      <p:ext uri="{BB962C8B-B14F-4D97-AF65-F5344CB8AC3E}">
        <p14:creationId xmlns:p14="http://schemas.microsoft.com/office/powerpoint/2010/main" val="3142380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4feb20e09_0_52: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
        <p:nvSpPr>
          <p:cNvPr id="220" name="Google Shape;220;g84feb20e09_0_52:notes"/>
          <p:cNvSpPr>
            <a:spLocks noGrp="1" noRot="1" noChangeAspect="1"/>
          </p:cNvSpPr>
          <p:nvPr>
            <p:ph type="sldImg" idx="2"/>
          </p:nvPr>
        </p:nvSpPr>
        <p:spPr>
          <a:xfrm>
            <a:off x="423863" y="704850"/>
            <a:ext cx="6256337" cy="35194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80b811c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80b811c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 Narrative content, so paper forms, guidelines, dictionaries, and other supportive documentation</a:t>
            </a:r>
          </a:p>
          <a:p>
            <a:r>
              <a:rPr lang="en-US" dirty="0"/>
              <a:t>L2 – Semi-structured, so personas, use cases, flow diagrams, decision trees, data dictionaries, and indicator descriptions</a:t>
            </a:r>
          </a:p>
          <a:p>
            <a:r>
              <a:rPr lang="en-US" dirty="0"/>
              <a:t>L3 – Structured, so Questionnaire, Library, </a:t>
            </a:r>
            <a:r>
              <a:rPr lang="en-US" dirty="0" err="1"/>
              <a:t>ActivityDefinition</a:t>
            </a:r>
            <a:r>
              <a:rPr lang="en-US" dirty="0"/>
              <a:t>, PlanDefinition, terminology resources, CQL logic, Measure</a:t>
            </a:r>
          </a:p>
          <a:p>
            <a:r>
              <a:rPr lang="en-US" dirty="0"/>
              <a:t>L4 – Running systems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9C946F-C9B2-9B49-8DCA-D38D97C43A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20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8F57D7-259C-4E86-9984-1C68D05D2E42}" type="slidenum">
              <a:rPr lang="en-US" smtClean="0"/>
              <a:t>20</a:t>
            </a:fld>
            <a:endParaRPr lang="en-US"/>
          </a:p>
        </p:txBody>
      </p:sp>
    </p:spTree>
    <p:extLst>
      <p:ext uri="{BB962C8B-B14F-4D97-AF65-F5344CB8AC3E}">
        <p14:creationId xmlns:p14="http://schemas.microsoft.com/office/powerpoint/2010/main" val="632587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852E8-C42E-4CE2-94B3-F939D8559E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A90724-D4F2-4931-BDD8-A929241124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731099-ABFF-4E7F-BF6C-FB4B78EC6EC4}"/>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5" name="Footer Placeholder 4">
            <a:extLst>
              <a:ext uri="{FF2B5EF4-FFF2-40B4-BE49-F238E27FC236}">
                <a16:creationId xmlns:a16="http://schemas.microsoft.com/office/drawing/2014/main" id="{3E0121D2-93F5-43A6-8F55-04944CAA3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23066-874B-43E2-978C-9854BE578E38}"/>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3127177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754E-FD63-4E04-8BB1-B314E50969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29B968-0392-4C95-88A2-06D91EE8D5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434A9-E6FE-468E-90B6-01C9B5AB28DD}"/>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5" name="Footer Placeholder 4">
            <a:extLst>
              <a:ext uri="{FF2B5EF4-FFF2-40B4-BE49-F238E27FC236}">
                <a16:creationId xmlns:a16="http://schemas.microsoft.com/office/drawing/2014/main" id="{280D075B-35E9-4197-B0D3-3AA86B703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85420-12EC-4BCF-B93B-3EDD041FC47B}"/>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3537169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6DE8D-4A00-461E-82E7-6FC013815C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12E42B-5E3E-4720-98A1-F98F105FEA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8A5AD4-3E4C-4CFE-9F02-56B5292260B0}"/>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5" name="Footer Placeholder 4">
            <a:extLst>
              <a:ext uri="{FF2B5EF4-FFF2-40B4-BE49-F238E27FC236}">
                <a16:creationId xmlns:a16="http://schemas.microsoft.com/office/drawing/2014/main" id="{8F36C4A2-CAF0-4967-AB28-B467F36A9B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812EC-152E-4664-B07D-3A74915149AF}"/>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2906365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2368DF1-5EA8-4FDA-A43D-6837837DC876}" type="datetimeFigureOut">
              <a:rPr lang="en-US" smtClean="0"/>
              <a:t>11/22/2020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1629890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68DF1-5EA8-4FDA-A43D-6837837DC87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4132232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368DF1-5EA8-4FDA-A43D-6837837DC87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267209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121403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68DF1-5EA8-4FDA-A43D-6837837DC876}" type="datetimeFigureOut">
              <a:rPr lang="en-US" smtClean="0"/>
              <a:t>11/22/2020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211553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368DF1-5EA8-4FDA-A43D-6837837DC876}" type="datetimeFigureOut">
              <a:rPr lang="en-US" smtClean="0"/>
              <a:t>11/22/2020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29724643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68DF1-5EA8-4FDA-A43D-6837837DC876}" type="datetimeFigureOut">
              <a:rPr lang="en-US" smtClean="0"/>
              <a:t>11/22/2020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977720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67274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19D-59C7-4FBF-8124-454DA17FA8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D96BC-D640-49E1-B6F9-A62C8866CF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97C0C-60B8-4E73-A0DA-5F0BAE3EA26A}"/>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5" name="Footer Placeholder 4">
            <a:extLst>
              <a:ext uri="{FF2B5EF4-FFF2-40B4-BE49-F238E27FC236}">
                <a16:creationId xmlns:a16="http://schemas.microsoft.com/office/drawing/2014/main" id="{ACBFBD0F-059F-486B-9603-3181B93E9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AFA1C9-8EB6-4B55-8BB2-3D5A2364BF59}"/>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37244733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275038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727374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8593597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323798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20891843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368DF1-5EA8-4FDA-A43D-6837837DC876}" type="datetimeFigureOut">
              <a:rPr lang="en-US" smtClean="0"/>
              <a:t>11/22/2020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754219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368DF1-5EA8-4FDA-A43D-6837837DC876}" type="datetimeFigureOut">
              <a:rPr lang="en-US" smtClean="0"/>
              <a:t>11/22/2020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16199725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68DF1-5EA8-4FDA-A43D-6837837DC87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12569772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68DF1-5EA8-4FDA-A43D-6837837DC87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4637493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17144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339D-D9FF-4111-BFF6-C322D8F039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CD976F-A61A-49DE-BDCC-25B74C6C3D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69FF5-CDF4-4A4B-A451-8EB3992C7FB9}"/>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5" name="Footer Placeholder 4">
            <a:extLst>
              <a:ext uri="{FF2B5EF4-FFF2-40B4-BE49-F238E27FC236}">
                <a16:creationId xmlns:a16="http://schemas.microsoft.com/office/drawing/2014/main" id="{D9D5F737-6F84-438D-95FC-D6CA5DF93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62EBC-D111-4514-BB66-A83BDEE4A2F6}"/>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27495550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Slide_St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126"/>
            <a:ext cx="12192000" cy="6857746"/>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895600" y="2131626"/>
            <a:ext cx="6400800" cy="1477927"/>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4333418"/>
            <a:ext cx="10972800" cy="872507"/>
          </a:xfrm>
          <a:prstGeom prst="rect">
            <a:avLst/>
          </a:prstGeom>
        </p:spPr>
        <p:txBody>
          <a:bodyPr anchor="t" anchorCtr="0">
            <a:normAutofit/>
          </a:bodyPr>
          <a:lstStyle>
            <a:lvl1pPr algn="ctr">
              <a:defRPr sz="3996" b="1"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5260058"/>
            <a:ext cx="10972800" cy="1025861"/>
          </a:xfrm>
        </p:spPr>
        <p:txBody>
          <a:bodyPr>
            <a:normAutofit/>
          </a:bodyPr>
          <a:lstStyle>
            <a:lvl1pPr marL="0" indent="0" algn="ctr">
              <a:buNone/>
              <a:defRPr sz="2398">
                <a:solidFill>
                  <a:schemeClr val="bg1"/>
                </a:solidFill>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Date Placeholder 9">
            <a:extLst>
              <a:ext uri="{FF2B5EF4-FFF2-40B4-BE49-F238E27FC236}">
                <a16:creationId xmlns:a16="http://schemas.microsoft.com/office/drawing/2014/main" id="{A0E78DD0-6ACD-DD43-8A28-65E06E5C5706}"/>
              </a:ext>
            </a:extLst>
          </p:cNvPr>
          <p:cNvSpPr>
            <a:spLocks noGrp="1"/>
          </p:cNvSpPr>
          <p:nvPr>
            <p:ph type="dt" sz="half" idx="10"/>
          </p:nvPr>
        </p:nvSpPr>
        <p:spPr/>
        <p:txBody>
          <a:bodyPr/>
          <a:lstStyle/>
          <a:p>
            <a:r>
              <a:rPr lang="en-US" b="1" dirty="0"/>
              <a:t>JANUARY 07 | 2020</a:t>
            </a:r>
          </a:p>
        </p:txBody>
      </p:sp>
      <p:sp>
        <p:nvSpPr>
          <p:cNvPr id="11" name="Footer Placeholder 10">
            <a:extLst>
              <a:ext uri="{FF2B5EF4-FFF2-40B4-BE49-F238E27FC236}">
                <a16:creationId xmlns:a16="http://schemas.microsoft.com/office/drawing/2014/main" id="{86F4151C-4A00-7A42-9727-8E417A0609B8}"/>
              </a:ext>
            </a:extLst>
          </p:cNvPr>
          <p:cNvSpPr>
            <a:spLocks noGrp="1"/>
          </p:cNvSpPr>
          <p:nvPr>
            <p:ph type="ftr" sz="quarter" idx="11"/>
          </p:nvPr>
        </p:nvSpPr>
        <p:spPr/>
        <p:txBody>
          <a:bodyPr/>
          <a:lstStyle>
            <a:lvl1pPr>
              <a:defRPr>
                <a:solidFill>
                  <a:schemeClr val="accent5">
                    <a:lumMod val="60000"/>
                    <a:lumOff val="40000"/>
                  </a:schemeClr>
                </a:solidFill>
              </a:defRPr>
            </a:lvl1pPr>
          </a:lstStyle>
          <a:p>
            <a:r>
              <a:rPr lang="en-US" b="1" dirty="0"/>
              <a:t>RESTRICTED </a:t>
            </a:r>
            <a:r>
              <a:rPr lang="en-US" dirty="0"/>
              <a:t>- For limited Apervita internal use only - Do Not Distribute.   |   © 2020 Apervita, Inc. All Rights Reserved.</a:t>
            </a:r>
          </a:p>
        </p:txBody>
      </p:sp>
      <p:sp>
        <p:nvSpPr>
          <p:cNvPr id="12" name="Slide Number Placeholder 11">
            <a:extLst>
              <a:ext uri="{FF2B5EF4-FFF2-40B4-BE49-F238E27FC236}">
                <a16:creationId xmlns:a16="http://schemas.microsoft.com/office/drawing/2014/main" id="{6B2283E1-D253-2E45-94AF-03C7E4BFEBD7}"/>
              </a:ext>
            </a:extLst>
          </p:cNvPr>
          <p:cNvSpPr>
            <a:spLocks noGrp="1"/>
          </p:cNvSpPr>
          <p:nvPr>
            <p:ph type="sldNum" sz="quarter" idx="12"/>
          </p:nvPr>
        </p:nvSpPr>
        <p:spPr/>
        <p:txBody>
          <a:bodyPr/>
          <a:lstStyle>
            <a:lvl1pPr>
              <a:defRPr>
                <a:solidFill>
                  <a:schemeClr val="accent5">
                    <a:lumMod val="60000"/>
                    <a:lumOff val="40000"/>
                  </a:schemeClr>
                </a:solidFill>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3696369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Slide_Math_St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3D327AE-BCBB-584D-8BFC-188401B16284}"/>
              </a:ext>
            </a:extLst>
          </p:cNvPr>
          <p:cNvPicPr>
            <a:picLocks noChangeAspect="1"/>
          </p:cNvPicPr>
          <p:nvPr userDrawn="1"/>
        </p:nvPicPr>
        <p:blipFill>
          <a:blip r:embed="rId2"/>
          <a:stretch>
            <a:fillRect/>
          </a:stretch>
        </p:blipFill>
        <p:spPr>
          <a:xfrm>
            <a:off x="0" y="6345"/>
            <a:ext cx="12192000" cy="6851655"/>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895600" y="2131626"/>
            <a:ext cx="6400800" cy="1477927"/>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4333418"/>
            <a:ext cx="10972800" cy="872507"/>
          </a:xfrm>
          <a:prstGeom prst="rect">
            <a:avLst/>
          </a:prstGeom>
        </p:spPr>
        <p:txBody>
          <a:bodyPr anchor="t" anchorCtr="0">
            <a:normAutofit/>
          </a:bodyPr>
          <a:lstStyle>
            <a:lvl1pPr algn="ctr">
              <a:defRPr sz="3996"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5260058"/>
            <a:ext cx="10972800" cy="1025861"/>
          </a:xfrm>
        </p:spPr>
        <p:txBody>
          <a:bodyPr>
            <a:normAutofit/>
          </a:bodyPr>
          <a:lstStyle>
            <a:lvl1pPr marL="0" indent="0" algn="ctr">
              <a:buNone/>
              <a:defRPr sz="2398">
                <a:solidFill>
                  <a:schemeClr val="bg1"/>
                </a:solidFill>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Date Placeholder 9">
            <a:extLst>
              <a:ext uri="{FF2B5EF4-FFF2-40B4-BE49-F238E27FC236}">
                <a16:creationId xmlns:a16="http://schemas.microsoft.com/office/drawing/2014/main" id="{A0E78DD0-6ACD-DD43-8A28-65E06E5C5706}"/>
              </a:ext>
            </a:extLst>
          </p:cNvPr>
          <p:cNvSpPr>
            <a:spLocks noGrp="1"/>
          </p:cNvSpPr>
          <p:nvPr>
            <p:ph type="dt" sz="half" idx="10"/>
          </p:nvPr>
        </p:nvSpPr>
        <p:spPr/>
        <p:txBody>
          <a:bodyPr/>
          <a:lstStyle/>
          <a:p>
            <a:r>
              <a:rPr lang="en-US" b="1" dirty="0"/>
              <a:t>JANUARY 07 | 2020</a:t>
            </a:r>
          </a:p>
        </p:txBody>
      </p:sp>
      <p:sp>
        <p:nvSpPr>
          <p:cNvPr id="11" name="Footer Placeholder 10">
            <a:extLst>
              <a:ext uri="{FF2B5EF4-FFF2-40B4-BE49-F238E27FC236}">
                <a16:creationId xmlns:a16="http://schemas.microsoft.com/office/drawing/2014/main" id="{86F4151C-4A00-7A42-9727-8E417A0609B8}"/>
              </a:ext>
            </a:extLst>
          </p:cNvPr>
          <p:cNvSpPr>
            <a:spLocks noGrp="1"/>
          </p:cNvSpPr>
          <p:nvPr>
            <p:ph type="ftr" sz="quarter" idx="11"/>
          </p:nvPr>
        </p:nvSpPr>
        <p:spPr/>
        <p:txBody>
          <a:bodyPr/>
          <a:lstStyle>
            <a:lvl1pPr>
              <a:defRPr>
                <a:solidFill>
                  <a:srgbClr val="8B87C2"/>
                </a:solidFill>
              </a:defRPr>
            </a:lvl1pPr>
          </a:lstStyle>
          <a:p>
            <a:r>
              <a:rPr lang="en-US" b="1" dirty="0"/>
              <a:t>RESTRICTED </a:t>
            </a:r>
            <a:r>
              <a:rPr lang="en-US" dirty="0"/>
              <a:t>- For limited Apervita internal use only - Do Not Distribute.   |   © 2020 Apervita, Inc. All Rights Reserved.</a:t>
            </a:r>
          </a:p>
        </p:txBody>
      </p:sp>
      <p:sp>
        <p:nvSpPr>
          <p:cNvPr id="12" name="Slide Number Placeholder 11">
            <a:extLst>
              <a:ext uri="{FF2B5EF4-FFF2-40B4-BE49-F238E27FC236}">
                <a16:creationId xmlns:a16="http://schemas.microsoft.com/office/drawing/2014/main" id="{6B2283E1-D253-2E45-94AF-03C7E4BFEBD7}"/>
              </a:ext>
            </a:extLst>
          </p:cNvPr>
          <p:cNvSpPr>
            <a:spLocks noGrp="1"/>
          </p:cNvSpPr>
          <p:nvPr>
            <p:ph type="sldNum" sz="quarter" idx="12"/>
          </p:nvPr>
        </p:nvSpPr>
        <p:spPr/>
        <p:txBody>
          <a:bodyPr/>
          <a:lstStyle>
            <a:lvl1pPr>
              <a:defRPr>
                <a:solidFill>
                  <a:srgbClr val="8B87C2"/>
                </a:solidFill>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41425434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Slide_Left-Right_St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02ACD-6C07-FF4F-977B-08D6A983AE03}"/>
              </a:ext>
            </a:extLst>
          </p:cNvPr>
          <p:cNvPicPr>
            <a:picLocks noChangeAspect="1"/>
          </p:cNvPicPr>
          <p:nvPr userDrawn="1"/>
        </p:nvPicPr>
        <p:blipFill>
          <a:blip r:embed="rId2"/>
          <a:stretch>
            <a:fillRect/>
          </a:stretch>
        </p:blipFill>
        <p:spPr>
          <a:xfrm>
            <a:off x="0" y="254"/>
            <a:ext cx="12192000" cy="6857746"/>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2131629"/>
            <a:ext cx="3206496" cy="7403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accent5">
                    <a:lumMod val="40000"/>
                    <a:lumOff val="60000"/>
                  </a:schemeClr>
                </a:solidFill>
                <a:latin typeface="+mn-lt"/>
              </a:defRPr>
            </a:lvl1pPr>
          </a:lstStyle>
          <a:p>
            <a:r>
              <a:rPr lang="en-US" b="1" dirty="0"/>
              <a:t>RESTRICTED </a:t>
            </a:r>
            <a:r>
              <a:rPr lang="en-US" dirty="0"/>
              <a:t>- For limited Apervita internal use only - Do Not Distribute.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3076018"/>
            <a:ext cx="10972800" cy="1412757"/>
          </a:xfrm>
          <a:prstGeom prst="rect">
            <a:avLst/>
          </a:prstGeom>
        </p:spPr>
        <p:txBody>
          <a:bodyPr anchor="b" anchorCtr="0"/>
          <a:lstStyle>
            <a:lvl1pPr algn="l">
              <a:lnSpc>
                <a:spcPct val="100000"/>
              </a:lnSpc>
              <a:defRPr sz="3197" b="1" i="0" baseline="0">
                <a:solidFill>
                  <a:schemeClr val="bg1"/>
                </a:solidFill>
                <a:latin typeface="Libre Franklin"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4488774"/>
            <a:ext cx="10972800" cy="1039472"/>
          </a:xfrm>
        </p:spPr>
        <p:txBody>
          <a:bodyPr>
            <a:noAutofit/>
          </a:bodyPr>
          <a:lstStyle>
            <a:lvl1pPr marL="0" indent="0" algn="l">
              <a:lnSpc>
                <a:spcPct val="100000"/>
              </a:lnSpc>
              <a:spcBef>
                <a:spcPts val="0"/>
              </a:spcBef>
              <a:buNone/>
              <a:defRPr sz="2398" b="0" i="0">
                <a:solidFill>
                  <a:schemeClr val="bg1"/>
                </a:solidFill>
                <a:latin typeface="Libre Franklin" pitchFamily="2" charset="77"/>
              </a:defRPr>
            </a:lvl1pPr>
            <a:lvl2pPr marL="609040" indent="0" algn="ctr">
              <a:buNone/>
              <a:defRPr sz="2664"/>
            </a:lvl2pPr>
            <a:lvl3pPr marL="1218082" indent="0" algn="ctr">
              <a:buNone/>
              <a:defRPr sz="2398"/>
            </a:lvl3pPr>
            <a:lvl4pPr marL="1827122" indent="0" algn="ctr">
              <a:buNone/>
              <a:defRPr sz="2131"/>
            </a:lvl4pPr>
            <a:lvl5pPr marL="2436162" indent="0" algn="ctr">
              <a:buNone/>
              <a:defRPr sz="2131"/>
            </a:lvl5pPr>
            <a:lvl6pPr marL="3045203" indent="0" algn="ctr">
              <a:buNone/>
              <a:defRPr sz="2131"/>
            </a:lvl6pPr>
            <a:lvl7pPr marL="3654245" indent="0" algn="ctr">
              <a:buNone/>
              <a:defRPr sz="2131"/>
            </a:lvl7pPr>
            <a:lvl8pPr marL="4263285" indent="0" algn="ctr">
              <a:buNone/>
              <a:defRPr sz="2131"/>
            </a:lvl8pPr>
            <a:lvl9pPr marL="4872325" indent="0" algn="ctr">
              <a:buNone/>
              <a:defRPr sz="2131"/>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466ACDF9-D91B-1D46-9D5B-0473BA7DC08B}"/>
              </a:ext>
            </a:extLst>
          </p:cNvPr>
          <p:cNvSpPr>
            <a:spLocks noGrp="1"/>
          </p:cNvSpPr>
          <p:nvPr>
            <p:ph type="body" sz="quarter" idx="12" hasCustomPrompt="1"/>
          </p:nvPr>
        </p:nvSpPr>
        <p:spPr>
          <a:xfrm>
            <a:off x="609600" y="5720311"/>
            <a:ext cx="10972800" cy="411715"/>
          </a:xfrm>
        </p:spPr>
        <p:txBody>
          <a:bodyPr>
            <a:normAutofit/>
          </a:bodyPr>
          <a:lstStyle>
            <a:lvl1pPr marL="0" indent="0" algn="r">
              <a:buNone/>
              <a:defRPr sz="1465" baseline="0">
                <a:solidFill>
                  <a:schemeClr val="bg1"/>
                </a:solidFill>
              </a:defRPr>
            </a:lvl1pPr>
          </a:lstStyle>
          <a:p>
            <a:pPr lvl="0"/>
            <a:r>
              <a:rPr lang="en-US" dirty="0"/>
              <a:t>Click to edit Master audience subtitle</a:t>
            </a:r>
          </a:p>
        </p:txBody>
      </p:sp>
      <p:sp>
        <p:nvSpPr>
          <p:cNvPr id="15" name="Date Placeholder 7">
            <a:extLst>
              <a:ext uri="{FF2B5EF4-FFF2-40B4-BE49-F238E27FC236}">
                <a16:creationId xmlns:a16="http://schemas.microsoft.com/office/drawing/2014/main" id="{660BF0C4-CDE0-5144-A8C1-E43EC17880E9}"/>
              </a:ext>
            </a:extLst>
          </p:cNvPr>
          <p:cNvSpPr>
            <a:spLocks noGrp="1"/>
          </p:cNvSpPr>
          <p:nvPr>
            <p:ph type="dt" sz="half" idx="2"/>
          </p:nvPr>
        </p:nvSpPr>
        <p:spPr>
          <a:xfrm>
            <a:off x="9448800" y="700518"/>
            <a:ext cx="2743200" cy="243614"/>
          </a:xfrm>
          <a:prstGeom prst="rect">
            <a:avLst/>
          </a:prstGeom>
          <a:solidFill>
            <a:srgbClr val="7470B6"/>
          </a:solidFill>
        </p:spPr>
        <p:txBody>
          <a:bodyPr vert="horz" lIns="0" tIns="0" rIns="457200" bIns="0" rtlCol="0" anchor="ctr" anchorCtr="0"/>
          <a:lstStyle>
            <a:lvl1pPr algn="r">
              <a:defRPr sz="1332" b="0" i="0">
                <a:solidFill>
                  <a:schemeClr val="bg1"/>
                </a:solidFill>
                <a:latin typeface="Libre Franklin Light" pitchFamily="2" charset="77"/>
              </a:defRPr>
            </a:lvl1pPr>
          </a:lstStyle>
          <a:p>
            <a:r>
              <a:rPr lang="en-US" b="1" dirty="0"/>
              <a:t>JANUARY 07 | 2020</a:t>
            </a:r>
          </a:p>
        </p:txBody>
      </p:sp>
      <p:sp>
        <p:nvSpPr>
          <p:cNvPr id="10" name="Slide Number Placeholder 11">
            <a:extLst>
              <a:ext uri="{FF2B5EF4-FFF2-40B4-BE49-F238E27FC236}">
                <a16:creationId xmlns:a16="http://schemas.microsoft.com/office/drawing/2014/main" id="{DDFEBC3C-2958-DF47-964C-0CAB8717CEBC}"/>
              </a:ext>
            </a:extLst>
          </p:cNvPr>
          <p:cNvSpPr>
            <a:spLocks noGrp="1"/>
          </p:cNvSpPr>
          <p:nvPr>
            <p:ph type="sldNum" sz="quarter" idx="13"/>
          </p:nvPr>
        </p:nvSpPr>
        <p:spPr>
          <a:xfrm>
            <a:off x="10972800" y="6534577"/>
            <a:ext cx="609600" cy="133988"/>
          </a:xfrm>
        </p:spPr>
        <p:txBody>
          <a:bodyPr/>
          <a:lstStyle>
            <a:lvl1pPr>
              <a:defRPr>
                <a:solidFill>
                  <a:schemeClr val="accent5">
                    <a:lumMod val="60000"/>
                    <a:lumOff val="40000"/>
                  </a:schemeClr>
                </a:solidFill>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2279807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Slide_Left-Right_B-P_St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94FB14D-DE40-D244-ACDC-904E12476226}"/>
              </a:ext>
            </a:extLst>
          </p:cNvPr>
          <p:cNvPicPr>
            <a:picLocks noChangeAspect="1"/>
          </p:cNvPicPr>
          <p:nvPr userDrawn="1"/>
        </p:nvPicPr>
        <p:blipFill>
          <a:blip r:embed="rId2"/>
          <a:stretch>
            <a:fillRect/>
          </a:stretch>
        </p:blipFill>
        <p:spPr>
          <a:xfrm>
            <a:off x="0" y="3172"/>
            <a:ext cx="12192000" cy="6851655"/>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2131629"/>
            <a:ext cx="3206496" cy="7403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8B87C2"/>
                </a:solidFill>
                <a:latin typeface="+mn-lt"/>
              </a:defRPr>
            </a:lvl1pPr>
          </a:lstStyle>
          <a:p>
            <a:r>
              <a:rPr lang="en-US" b="1" dirty="0"/>
              <a:t>RESTRICTED </a:t>
            </a:r>
            <a:r>
              <a:rPr lang="en-US" dirty="0"/>
              <a:t>- For limited Apervita internal use only - Do Not Distribute.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3076018"/>
            <a:ext cx="10972800" cy="1412757"/>
          </a:xfrm>
          <a:prstGeom prst="rect">
            <a:avLst/>
          </a:prstGeom>
        </p:spPr>
        <p:txBody>
          <a:bodyPr anchor="b" anchorCtr="0"/>
          <a:lstStyle>
            <a:lvl1pPr algn="l">
              <a:lnSpc>
                <a:spcPct val="100000"/>
              </a:lnSpc>
              <a:defRPr sz="3197" b="1" i="0" baseline="0">
                <a:solidFill>
                  <a:schemeClr val="bg1"/>
                </a:solidFill>
                <a:latin typeface="Libre Franklin"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4488774"/>
            <a:ext cx="10972800" cy="1039472"/>
          </a:xfrm>
        </p:spPr>
        <p:txBody>
          <a:bodyPr>
            <a:noAutofit/>
          </a:bodyPr>
          <a:lstStyle>
            <a:lvl1pPr marL="0" indent="0" algn="l">
              <a:lnSpc>
                <a:spcPct val="100000"/>
              </a:lnSpc>
              <a:spcBef>
                <a:spcPts val="0"/>
              </a:spcBef>
              <a:buNone/>
              <a:defRPr sz="2398" b="0" i="0">
                <a:solidFill>
                  <a:schemeClr val="bg1"/>
                </a:solidFill>
                <a:latin typeface="Libre Franklin" pitchFamily="2" charset="77"/>
              </a:defRPr>
            </a:lvl1pPr>
            <a:lvl2pPr marL="609040" indent="0" algn="ctr">
              <a:buNone/>
              <a:defRPr sz="2664"/>
            </a:lvl2pPr>
            <a:lvl3pPr marL="1218082" indent="0" algn="ctr">
              <a:buNone/>
              <a:defRPr sz="2398"/>
            </a:lvl3pPr>
            <a:lvl4pPr marL="1827122" indent="0" algn="ctr">
              <a:buNone/>
              <a:defRPr sz="2131"/>
            </a:lvl4pPr>
            <a:lvl5pPr marL="2436162" indent="0" algn="ctr">
              <a:buNone/>
              <a:defRPr sz="2131"/>
            </a:lvl5pPr>
            <a:lvl6pPr marL="3045203" indent="0" algn="ctr">
              <a:buNone/>
              <a:defRPr sz="2131"/>
            </a:lvl6pPr>
            <a:lvl7pPr marL="3654245" indent="0" algn="ctr">
              <a:buNone/>
              <a:defRPr sz="2131"/>
            </a:lvl7pPr>
            <a:lvl8pPr marL="4263285" indent="0" algn="ctr">
              <a:buNone/>
              <a:defRPr sz="2131"/>
            </a:lvl8pPr>
            <a:lvl9pPr marL="4872325" indent="0" algn="ctr">
              <a:buNone/>
              <a:defRPr sz="2131"/>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466ACDF9-D91B-1D46-9D5B-0473BA7DC08B}"/>
              </a:ext>
            </a:extLst>
          </p:cNvPr>
          <p:cNvSpPr>
            <a:spLocks noGrp="1"/>
          </p:cNvSpPr>
          <p:nvPr>
            <p:ph type="body" sz="quarter" idx="12" hasCustomPrompt="1"/>
          </p:nvPr>
        </p:nvSpPr>
        <p:spPr>
          <a:xfrm>
            <a:off x="609600" y="5720311"/>
            <a:ext cx="10972800" cy="411715"/>
          </a:xfrm>
        </p:spPr>
        <p:txBody>
          <a:bodyPr>
            <a:normAutofit/>
          </a:bodyPr>
          <a:lstStyle>
            <a:lvl1pPr marL="0" indent="0" algn="r">
              <a:buNone/>
              <a:defRPr sz="1465" baseline="0">
                <a:solidFill>
                  <a:schemeClr val="bg1"/>
                </a:solidFill>
              </a:defRPr>
            </a:lvl1pPr>
          </a:lstStyle>
          <a:p>
            <a:pPr lvl="0"/>
            <a:r>
              <a:rPr lang="en-US" dirty="0"/>
              <a:t>Click to edit Master audience subtitle</a:t>
            </a:r>
          </a:p>
        </p:txBody>
      </p:sp>
      <p:sp>
        <p:nvSpPr>
          <p:cNvPr id="15" name="Date Placeholder 7">
            <a:extLst>
              <a:ext uri="{FF2B5EF4-FFF2-40B4-BE49-F238E27FC236}">
                <a16:creationId xmlns:a16="http://schemas.microsoft.com/office/drawing/2014/main" id="{660BF0C4-CDE0-5144-A8C1-E43EC17880E9}"/>
              </a:ext>
            </a:extLst>
          </p:cNvPr>
          <p:cNvSpPr>
            <a:spLocks noGrp="1"/>
          </p:cNvSpPr>
          <p:nvPr>
            <p:ph type="dt" sz="half" idx="2"/>
          </p:nvPr>
        </p:nvSpPr>
        <p:spPr>
          <a:xfrm>
            <a:off x="9448800" y="700518"/>
            <a:ext cx="2743200" cy="243614"/>
          </a:xfrm>
          <a:prstGeom prst="rect">
            <a:avLst/>
          </a:prstGeom>
          <a:solidFill>
            <a:srgbClr val="7470B6"/>
          </a:solidFill>
        </p:spPr>
        <p:txBody>
          <a:bodyPr vert="horz" lIns="0" tIns="0" rIns="457200" bIns="0" rtlCol="0" anchor="ctr" anchorCtr="0"/>
          <a:lstStyle>
            <a:lvl1pPr algn="r">
              <a:defRPr sz="1332" b="0" i="0">
                <a:solidFill>
                  <a:schemeClr val="bg1"/>
                </a:solidFill>
                <a:latin typeface="Libre Franklin Light" pitchFamily="2" charset="77"/>
              </a:defRPr>
            </a:lvl1pPr>
          </a:lstStyle>
          <a:p>
            <a:r>
              <a:rPr lang="en-US" b="1" dirty="0"/>
              <a:t>JANUARY 07 | 2020</a:t>
            </a:r>
          </a:p>
        </p:txBody>
      </p:sp>
      <p:sp>
        <p:nvSpPr>
          <p:cNvPr id="11" name="Slide Number Placeholder 11">
            <a:extLst>
              <a:ext uri="{FF2B5EF4-FFF2-40B4-BE49-F238E27FC236}">
                <a16:creationId xmlns:a16="http://schemas.microsoft.com/office/drawing/2014/main" id="{65FF7CCE-6E27-AC41-AB2B-616E24F82BC8}"/>
              </a:ext>
            </a:extLst>
          </p:cNvPr>
          <p:cNvSpPr>
            <a:spLocks noGrp="1"/>
          </p:cNvSpPr>
          <p:nvPr>
            <p:ph type="sldNum" sz="quarter" idx="13"/>
          </p:nvPr>
        </p:nvSpPr>
        <p:spPr>
          <a:xfrm>
            <a:off x="10972800" y="6534577"/>
            <a:ext cx="609600" cy="133988"/>
          </a:xfrm>
        </p:spPr>
        <p:txBody>
          <a:bodyPr/>
          <a:lstStyle>
            <a:lvl1pPr>
              <a:defRPr>
                <a:solidFill>
                  <a:srgbClr val="8B87C2"/>
                </a:solidFill>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4376259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Slide_Left-Right_Math_BP_St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0C233CC-1765-4640-8A36-489F2D385D31}"/>
              </a:ext>
            </a:extLst>
          </p:cNvPr>
          <p:cNvPicPr>
            <a:picLocks noChangeAspect="1"/>
          </p:cNvPicPr>
          <p:nvPr userDrawn="1"/>
        </p:nvPicPr>
        <p:blipFill>
          <a:blip r:embed="rId2"/>
          <a:stretch>
            <a:fillRect/>
          </a:stretch>
        </p:blipFill>
        <p:spPr>
          <a:xfrm>
            <a:off x="0" y="3172"/>
            <a:ext cx="12192000" cy="6851655"/>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2131629"/>
            <a:ext cx="3206496" cy="740372"/>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rgbClr val="8B87C2"/>
                </a:solidFill>
                <a:latin typeface="+mn-lt"/>
              </a:defRPr>
            </a:lvl1pPr>
          </a:lstStyle>
          <a:p>
            <a:r>
              <a:rPr lang="en-US" b="1" dirty="0"/>
              <a:t>RESTRICTED </a:t>
            </a:r>
            <a:r>
              <a:rPr lang="en-US" dirty="0"/>
              <a:t>- For limited Apervita internal use only - Do Not Distribute.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3076018"/>
            <a:ext cx="10972800" cy="1412757"/>
          </a:xfrm>
          <a:prstGeom prst="rect">
            <a:avLst/>
          </a:prstGeom>
        </p:spPr>
        <p:txBody>
          <a:bodyPr anchor="b" anchorCtr="0"/>
          <a:lstStyle>
            <a:lvl1pPr algn="l">
              <a:lnSpc>
                <a:spcPct val="100000"/>
              </a:lnSpc>
              <a:defRPr sz="3197" b="1" i="0" baseline="0">
                <a:solidFill>
                  <a:schemeClr val="bg1"/>
                </a:solidFill>
                <a:latin typeface="Libre Franklin"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4488774"/>
            <a:ext cx="10972800" cy="1039472"/>
          </a:xfrm>
        </p:spPr>
        <p:txBody>
          <a:bodyPr>
            <a:noAutofit/>
          </a:bodyPr>
          <a:lstStyle>
            <a:lvl1pPr marL="0" indent="0" algn="l">
              <a:lnSpc>
                <a:spcPct val="100000"/>
              </a:lnSpc>
              <a:spcBef>
                <a:spcPts val="0"/>
              </a:spcBef>
              <a:buNone/>
              <a:defRPr sz="2398" b="0" i="0">
                <a:solidFill>
                  <a:schemeClr val="bg1"/>
                </a:solidFill>
                <a:latin typeface="Libre Franklin" pitchFamily="2" charset="77"/>
              </a:defRPr>
            </a:lvl1pPr>
            <a:lvl2pPr marL="609040" indent="0" algn="ctr">
              <a:buNone/>
              <a:defRPr sz="2664"/>
            </a:lvl2pPr>
            <a:lvl3pPr marL="1218082" indent="0" algn="ctr">
              <a:buNone/>
              <a:defRPr sz="2398"/>
            </a:lvl3pPr>
            <a:lvl4pPr marL="1827122" indent="0" algn="ctr">
              <a:buNone/>
              <a:defRPr sz="2131"/>
            </a:lvl4pPr>
            <a:lvl5pPr marL="2436162" indent="0" algn="ctr">
              <a:buNone/>
              <a:defRPr sz="2131"/>
            </a:lvl5pPr>
            <a:lvl6pPr marL="3045203" indent="0" algn="ctr">
              <a:buNone/>
              <a:defRPr sz="2131"/>
            </a:lvl6pPr>
            <a:lvl7pPr marL="3654245" indent="0" algn="ctr">
              <a:buNone/>
              <a:defRPr sz="2131"/>
            </a:lvl7pPr>
            <a:lvl8pPr marL="4263285" indent="0" algn="ctr">
              <a:buNone/>
              <a:defRPr sz="2131"/>
            </a:lvl8pPr>
            <a:lvl9pPr marL="4872325" indent="0" algn="ctr">
              <a:buNone/>
              <a:defRPr sz="2131"/>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466ACDF9-D91B-1D46-9D5B-0473BA7DC08B}"/>
              </a:ext>
            </a:extLst>
          </p:cNvPr>
          <p:cNvSpPr>
            <a:spLocks noGrp="1"/>
          </p:cNvSpPr>
          <p:nvPr>
            <p:ph type="body" sz="quarter" idx="12" hasCustomPrompt="1"/>
          </p:nvPr>
        </p:nvSpPr>
        <p:spPr>
          <a:xfrm>
            <a:off x="609600" y="5720311"/>
            <a:ext cx="10972800" cy="411715"/>
          </a:xfrm>
        </p:spPr>
        <p:txBody>
          <a:bodyPr>
            <a:normAutofit/>
          </a:bodyPr>
          <a:lstStyle>
            <a:lvl1pPr marL="0" indent="0" algn="r">
              <a:buNone/>
              <a:defRPr sz="1465" baseline="0">
                <a:solidFill>
                  <a:schemeClr val="bg1"/>
                </a:solidFill>
              </a:defRPr>
            </a:lvl1pPr>
          </a:lstStyle>
          <a:p>
            <a:pPr lvl="0"/>
            <a:r>
              <a:rPr lang="en-US" dirty="0"/>
              <a:t>Click to edit Master audience subtitle</a:t>
            </a:r>
          </a:p>
        </p:txBody>
      </p:sp>
      <p:sp>
        <p:nvSpPr>
          <p:cNvPr id="15" name="Date Placeholder 7">
            <a:extLst>
              <a:ext uri="{FF2B5EF4-FFF2-40B4-BE49-F238E27FC236}">
                <a16:creationId xmlns:a16="http://schemas.microsoft.com/office/drawing/2014/main" id="{660BF0C4-CDE0-5144-A8C1-E43EC17880E9}"/>
              </a:ext>
            </a:extLst>
          </p:cNvPr>
          <p:cNvSpPr>
            <a:spLocks noGrp="1"/>
          </p:cNvSpPr>
          <p:nvPr>
            <p:ph type="dt" sz="half" idx="2"/>
          </p:nvPr>
        </p:nvSpPr>
        <p:spPr>
          <a:xfrm>
            <a:off x="9448800" y="700518"/>
            <a:ext cx="2743200" cy="243614"/>
          </a:xfrm>
          <a:prstGeom prst="rect">
            <a:avLst/>
          </a:prstGeom>
          <a:solidFill>
            <a:srgbClr val="7470B6"/>
          </a:solidFill>
        </p:spPr>
        <p:txBody>
          <a:bodyPr vert="horz" lIns="0" tIns="0" rIns="457200" bIns="0" rtlCol="0" anchor="ctr" anchorCtr="0"/>
          <a:lstStyle>
            <a:lvl1pPr algn="r">
              <a:defRPr sz="1332" b="0" i="0">
                <a:solidFill>
                  <a:schemeClr val="bg1"/>
                </a:solidFill>
                <a:latin typeface="Libre Franklin Light" pitchFamily="2" charset="77"/>
              </a:defRPr>
            </a:lvl1pPr>
          </a:lstStyle>
          <a:p>
            <a:r>
              <a:rPr lang="en-US" b="1" dirty="0"/>
              <a:t>JANUARY 07 | 2020</a:t>
            </a:r>
          </a:p>
        </p:txBody>
      </p:sp>
      <p:sp>
        <p:nvSpPr>
          <p:cNvPr id="10" name="Slide Number Placeholder 11">
            <a:extLst>
              <a:ext uri="{FF2B5EF4-FFF2-40B4-BE49-F238E27FC236}">
                <a16:creationId xmlns:a16="http://schemas.microsoft.com/office/drawing/2014/main" id="{15676360-D07A-EF49-A7DB-C7008AD17F5B}"/>
              </a:ext>
            </a:extLst>
          </p:cNvPr>
          <p:cNvSpPr>
            <a:spLocks noGrp="1"/>
          </p:cNvSpPr>
          <p:nvPr>
            <p:ph type="sldNum" sz="quarter" idx="13"/>
          </p:nvPr>
        </p:nvSpPr>
        <p:spPr>
          <a:xfrm>
            <a:off x="10972800" y="6534577"/>
            <a:ext cx="609600" cy="133988"/>
          </a:xfrm>
        </p:spPr>
        <p:txBody>
          <a:bodyPr/>
          <a:lstStyle>
            <a:lvl1pPr>
              <a:defRPr>
                <a:solidFill>
                  <a:srgbClr val="8B87C2"/>
                </a:solidFill>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27203207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Slide_for_Presentation_St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A7C53AA-3C2B-F14A-92E8-AD2D8EFF7A72}"/>
              </a:ext>
            </a:extLst>
          </p:cNvPr>
          <p:cNvPicPr>
            <a:picLocks noChangeAspect="1"/>
          </p:cNvPicPr>
          <p:nvPr userDrawn="1"/>
        </p:nvPicPr>
        <p:blipFill>
          <a:blip r:embed="rId2"/>
          <a:stretch>
            <a:fillRect/>
          </a:stretch>
        </p:blipFill>
        <p:spPr>
          <a:xfrm>
            <a:off x="0" y="6345"/>
            <a:ext cx="12192000" cy="6851655"/>
          </a:xfrm>
          <a:prstGeom prst="rect">
            <a:avLst/>
          </a:prstGeom>
        </p:spPr>
      </p:pic>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b="0">
                <a:solidFill>
                  <a:schemeClr val="bg2">
                    <a:lumMod val="90000"/>
                  </a:schemeClr>
                </a:solidFill>
                <a:latin typeface="+mn-lt"/>
              </a:defRPr>
            </a:lvl1pPr>
          </a:lstStyle>
          <a:p>
            <a:r>
              <a:rPr lang="en-US" b="1" dirty="0"/>
              <a:t>RESTRICTED </a:t>
            </a:r>
            <a:r>
              <a:rPr lang="en-US" dirty="0"/>
              <a:t>- For limited Apervita internal use only - Do Not Distribute.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3076018"/>
            <a:ext cx="10972800" cy="1412757"/>
          </a:xfrm>
          <a:prstGeom prst="rect">
            <a:avLst/>
          </a:prstGeom>
        </p:spPr>
        <p:txBody>
          <a:bodyPr anchor="b" anchorCtr="0"/>
          <a:lstStyle>
            <a:lvl1pPr algn="l">
              <a:lnSpc>
                <a:spcPct val="100000"/>
              </a:lnSpc>
              <a:defRPr sz="3197" b="1" i="0" baseline="0">
                <a:solidFill>
                  <a:schemeClr val="accent5"/>
                </a:solidFill>
                <a:latin typeface="Libre Franklin" pitchFamily="2" charset="77"/>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4488774"/>
            <a:ext cx="10972800" cy="298710"/>
          </a:xfrm>
        </p:spPr>
        <p:txBody>
          <a:bodyPr>
            <a:normAutofit/>
          </a:bodyPr>
          <a:lstStyle>
            <a:lvl1pPr marL="0" indent="0" algn="l">
              <a:lnSpc>
                <a:spcPct val="100000"/>
              </a:lnSpc>
              <a:spcBef>
                <a:spcPts val="0"/>
              </a:spcBef>
              <a:buNone/>
              <a:defRPr sz="2398" b="0" i="0">
                <a:solidFill>
                  <a:schemeClr val="accent1"/>
                </a:solidFill>
                <a:latin typeface="Libre Franklin" pitchFamily="2" charset="77"/>
              </a:defRPr>
            </a:lvl1pPr>
            <a:lvl2pPr marL="609040" indent="0" algn="ctr">
              <a:buNone/>
              <a:defRPr sz="2664"/>
            </a:lvl2pPr>
            <a:lvl3pPr marL="1218082" indent="0" algn="ctr">
              <a:buNone/>
              <a:defRPr sz="2398"/>
            </a:lvl3pPr>
            <a:lvl4pPr marL="1827122" indent="0" algn="ctr">
              <a:buNone/>
              <a:defRPr sz="2131"/>
            </a:lvl4pPr>
            <a:lvl5pPr marL="2436162" indent="0" algn="ctr">
              <a:buNone/>
              <a:defRPr sz="2131"/>
            </a:lvl5pPr>
            <a:lvl6pPr marL="3045203" indent="0" algn="ctr">
              <a:buNone/>
              <a:defRPr sz="2131"/>
            </a:lvl6pPr>
            <a:lvl7pPr marL="3654245" indent="0" algn="ctr">
              <a:buNone/>
              <a:defRPr sz="2131"/>
            </a:lvl7pPr>
            <a:lvl8pPr marL="4263285" indent="0" algn="ctr">
              <a:buNone/>
              <a:defRPr sz="2131"/>
            </a:lvl8pPr>
            <a:lvl9pPr marL="4872325" indent="0" algn="ctr">
              <a:buNone/>
              <a:defRPr sz="2131"/>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2BBEFF6E-E762-AD4D-83CF-6CB4D70BA1A8}"/>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466ACDF9-D91B-1D46-9D5B-0473BA7DC08B}"/>
              </a:ext>
            </a:extLst>
          </p:cNvPr>
          <p:cNvSpPr>
            <a:spLocks noGrp="1"/>
          </p:cNvSpPr>
          <p:nvPr>
            <p:ph type="body" sz="quarter" idx="12" hasCustomPrompt="1"/>
          </p:nvPr>
        </p:nvSpPr>
        <p:spPr>
          <a:xfrm>
            <a:off x="609600" y="5041896"/>
            <a:ext cx="10972800" cy="411715"/>
          </a:xfrm>
        </p:spPr>
        <p:txBody>
          <a:bodyPr>
            <a:normAutofit/>
          </a:bodyPr>
          <a:lstStyle>
            <a:lvl1pPr marL="0" indent="0" algn="l">
              <a:buNone/>
              <a:defRPr sz="1465" baseline="0">
                <a:solidFill>
                  <a:schemeClr val="tx2"/>
                </a:solidFill>
              </a:defRPr>
            </a:lvl1pPr>
          </a:lstStyle>
          <a:p>
            <a:pPr lvl="0"/>
            <a:r>
              <a:rPr lang="en-US" dirty="0"/>
              <a:t>Click to edit Master audience subtitle</a:t>
            </a:r>
          </a:p>
        </p:txBody>
      </p:sp>
      <p:sp>
        <p:nvSpPr>
          <p:cNvPr id="15" name="Date Placeholder 7">
            <a:extLst>
              <a:ext uri="{FF2B5EF4-FFF2-40B4-BE49-F238E27FC236}">
                <a16:creationId xmlns:a16="http://schemas.microsoft.com/office/drawing/2014/main" id="{660BF0C4-CDE0-5144-A8C1-E43EC17880E9}"/>
              </a:ext>
            </a:extLst>
          </p:cNvPr>
          <p:cNvSpPr>
            <a:spLocks noGrp="1"/>
          </p:cNvSpPr>
          <p:nvPr>
            <p:ph type="dt" sz="half" idx="2"/>
          </p:nvPr>
        </p:nvSpPr>
        <p:spPr>
          <a:xfrm>
            <a:off x="9448800" y="700518"/>
            <a:ext cx="2743200" cy="243614"/>
          </a:xfrm>
          <a:prstGeom prst="rect">
            <a:avLst/>
          </a:prstGeom>
          <a:solidFill>
            <a:srgbClr val="7470B6"/>
          </a:solidFill>
        </p:spPr>
        <p:txBody>
          <a:bodyPr vert="horz" lIns="0" tIns="0" rIns="457200" bIns="0" rtlCol="0" anchor="ctr" anchorCtr="0"/>
          <a:lstStyle>
            <a:lvl1pPr algn="r">
              <a:defRPr sz="1332" b="0" i="0">
                <a:solidFill>
                  <a:schemeClr val="bg1"/>
                </a:solidFill>
                <a:latin typeface="Libre Franklin Light" pitchFamily="2" charset="77"/>
              </a:defRPr>
            </a:lvl1pPr>
          </a:lstStyle>
          <a:p>
            <a:r>
              <a:rPr lang="en-US" b="1" dirty="0"/>
              <a:t>JANUARY 07 | 2020</a:t>
            </a:r>
          </a:p>
        </p:txBody>
      </p:sp>
      <p:pic>
        <p:nvPicPr>
          <p:cNvPr id="10" name="Picture 9">
            <a:extLst>
              <a:ext uri="{FF2B5EF4-FFF2-40B4-BE49-F238E27FC236}">
                <a16:creationId xmlns:a16="http://schemas.microsoft.com/office/drawing/2014/main" id="{8DE971AD-5F6A-474C-B9CD-E0B0E66761B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94301"/>
            <a:ext cx="2069205" cy="475477"/>
          </a:xfrm>
          <a:prstGeom prst="rect">
            <a:avLst/>
          </a:prstGeom>
        </p:spPr>
      </p:pic>
      <p:cxnSp>
        <p:nvCxnSpPr>
          <p:cNvPr id="14" name="Straight Connector 13">
            <a:extLst>
              <a:ext uri="{FF2B5EF4-FFF2-40B4-BE49-F238E27FC236}">
                <a16:creationId xmlns:a16="http://schemas.microsoft.com/office/drawing/2014/main" id="{35AE1708-2563-C94B-8FAC-A930D2F28EB7}"/>
              </a:ext>
            </a:extLst>
          </p:cNvPr>
          <p:cNvCxnSpPr/>
          <p:nvPr userDrawn="1"/>
        </p:nvCxnSpPr>
        <p:spPr>
          <a:xfrm>
            <a:off x="609600" y="4922392"/>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A1607DCF-F347-6D48-9C8D-7BFD249E1823}"/>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28197077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_Slide_for_Presentation_Upper_St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883218-9509-8347-B4F0-CC9B3DF600FB}"/>
              </a:ext>
            </a:extLst>
          </p:cNvPr>
          <p:cNvPicPr>
            <a:picLocks noChangeAspect="1"/>
          </p:cNvPicPr>
          <p:nvPr userDrawn="1"/>
        </p:nvPicPr>
        <p:blipFill>
          <a:blip r:embed="rId2"/>
          <a:stretch>
            <a:fillRect/>
          </a:stretch>
        </p:blipFill>
        <p:spPr>
          <a:xfrm>
            <a:off x="0" y="27060"/>
            <a:ext cx="12192000" cy="6851655"/>
          </a:xfrm>
          <a:prstGeom prst="rect">
            <a:avLst/>
          </a:prstGeom>
        </p:spPr>
      </p:pic>
      <p:pic>
        <p:nvPicPr>
          <p:cNvPr id="8" name="Picture 7">
            <a:extLst>
              <a:ext uri="{FF2B5EF4-FFF2-40B4-BE49-F238E27FC236}">
                <a16:creationId xmlns:a16="http://schemas.microsoft.com/office/drawing/2014/main" id="{1E3778C4-A7D4-EB46-848B-DF92B7FDC0DC}"/>
              </a:ext>
            </a:extLst>
          </p:cNvPr>
          <p:cNvPicPr>
            <a:picLocks noChangeAspect="1"/>
          </p:cNvPicPr>
          <p:nvPr userDrawn="1"/>
        </p:nvPicPr>
        <p:blipFill>
          <a:blip r:embed="rId3"/>
          <a:stretch>
            <a:fillRect/>
          </a:stretch>
        </p:blipFill>
        <p:spPr>
          <a:xfrm>
            <a:off x="2895600" y="2131626"/>
            <a:ext cx="6400800" cy="1477927"/>
          </a:xfrm>
          <a:prstGeom prst="rect">
            <a:avLst/>
          </a:prstGeom>
        </p:spPr>
      </p:pic>
      <p:pic>
        <p:nvPicPr>
          <p:cNvPr id="9" name="Picture 8">
            <a:extLst>
              <a:ext uri="{FF2B5EF4-FFF2-40B4-BE49-F238E27FC236}">
                <a16:creationId xmlns:a16="http://schemas.microsoft.com/office/drawing/2014/main" id="{BEB05E88-5EA7-A54F-B83F-1297908CA43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3675" y="222041"/>
            <a:ext cx="2574456" cy="1144988"/>
          </a:xfrm>
          <a:prstGeom prst="rect">
            <a:avLst/>
          </a:prstGeom>
        </p:spPr>
      </p:pic>
      <p:pic>
        <p:nvPicPr>
          <p:cNvPr id="6" name="Picture 5">
            <a:extLst>
              <a:ext uri="{FF2B5EF4-FFF2-40B4-BE49-F238E27FC236}">
                <a16:creationId xmlns:a16="http://schemas.microsoft.com/office/drawing/2014/main" id="{7596A51C-2863-C445-9150-76C6EF4A050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600" y="694301"/>
            <a:ext cx="2069205" cy="475477"/>
          </a:xfrm>
          <a:prstGeom prst="rect">
            <a:avLst/>
          </a:prstGeom>
        </p:spPr>
      </p:pic>
      <p:sp>
        <p:nvSpPr>
          <p:cNvPr id="14" name="Text Placeholder 13">
            <a:extLst>
              <a:ext uri="{FF2B5EF4-FFF2-40B4-BE49-F238E27FC236}">
                <a16:creationId xmlns:a16="http://schemas.microsoft.com/office/drawing/2014/main" id="{4917244A-3A58-2040-9642-5082D88C1D9B}"/>
              </a:ext>
            </a:extLst>
          </p:cNvPr>
          <p:cNvSpPr>
            <a:spLocks noGrp="1"/>
          </p:cNvSpPr>
          <p:nvPr>
            <p:ph type="body" sz="quarter" idx="12" hasCustomPrompt="1"/>
          </p:nvPr>
        </p:nvSpPr>
        <p:spPr>
          <a:xfrm>
            <a:off x="609600" y="3539353"/>
            <a:ext cx="10972800" cy="395450"/>
          </a:xfrm>
        </p:spPr>
        <p:txBody>
          <a:bodyPr>
            <a:normAutofit/>
          </a:bodyPr>
          <a:lstStyle>
            <a:lvl1pPr marL="0" indent="0">
              <a:buNone/>
              <a:defRPr sz="1998"/>
            </a:lvl1pPr>
          </a:lstStyle>
          <a:p>
            <a:pPr lvl="0"/>
            <a:r>
              <a:rPr lang="en-US" dirty="0"/>
              <a:t>Click to edit Master audience subtitle</a:t>
            </a:r>
          </a:p>
        </p:txBody>
      </p:sp>
      <p:cxnSp>
        <p:nvCxnSpPr>
          <p:cNvPr id="16" name="Straight Connector 15">
            <a:extLst>
              <a:ext uri="{FF2B5EF4-FFF2-40B4-BE49-F238E27FC236}">
                <a16:creationId xmlns:a16="http://schemas.microsoft.com/office/drawing/2014/main" id="{39B60F5B-A46C-FA4A-8013-55589B80C882}"/>
              </a:ext>
            </a:extLst>
          </p:cNvPr>
          <p:cNvCxnSpPr/>
          <p:nvPr userDrawn="1"/>
        </p:nvCxnSpPr>
        <p:spPr>
          <a:xfrm>
            <a:off x="609600" y="347150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Date Placeholder 7">
            <a:extLst>
              <a:ext uri="{FF2B5EF4-FFF2-40B4-BE49-F238E27FC236}">
                <a16:creationId xmlns:a16="http://schemas.microsoft.com/office/drawing/2014/main" id="{1D5FC5B5-4298-0146-A8D4-5C052AFEC378}"/>
              </a:ext>
            </a:extLst>
          </p:cNvPr>
          <p:cNvSpPr>
            <a:spLocks noGrp="1"/>
          </p:cNvSpPr>
          <p:nvPr>
            <p:ph type="dt" sz="half" idx="2"/>
          </p:nvPr>
        </p:nvSpPr>
        <p:spPr>
          <a:xfrm>
            <a:off x="9448800" y="700518"/>
            <a:ext cx="2743200" cy="243614"/>
          </a:xfrm>
          <a:prstGeom prst="rect">
            <a:avLst/>
          </a:prstGeom>
          <a:solidFill>
            <a:srgbClr val="7470B6"/>
          </a:solidFill>
        </p:spPr>
        <p:txBody>
          <a:bodyPr vert="horz" lIns="0" tIns="0" rIns="457200" bIns="0" rtlCol="0" anchor="ctr" anchorCtr="0"/>
          <a:lstStyle>
            <a:lvl1pPr algn="r">
              <a:defRPr sz="1332" b="0" i="0">
                <a:solidFill>
                  <a:schemeClr val="bg1"/>
                </a:solidFill>
                <a:latin typeface="Libre Franklin Light" pitchFamily="2" charset="77"/>
              </a:defRPr>
            </a:lvl1pPr>
          </a:lstStyle>
          <a:p>
            <a:r>
              <a:rPr lang="en-US" b="1" dirty="0"/>
              <a:t>JANUARY 07 | 2020</a:t>
            </a:r>
          </a:p>
        </p:txBody>
      </p:sp>
      <p:sp>
        <p:nvSpPr>
          <p:cNvPr id="15" name="Footer Placeholder 4">
            <a:extLst>
              <a:ext uri="{FF2B5EF4-FFF2-40B4-BE49-F238E27FC236}">
                <a16:creationId xmlns:a16="http://schemas.microsoft.com/office/drawing/2014/main" id="{DE7EB00D-0330-E34B-905A-7F8954C5A095}"/>
              </a:ext>
            </a:extLst>
          </p:cNvPr>
          <p:cNvSpPr>
            <a:spLocks noGrp="1"/>
          </p:cNvSpPr>
          <p:nvPr>
            <p:ph type="ftr" sz="quarter" idx="3"/>
          </p:nvPr>
        </p:nvSpPr>
        <p:spPr>
          <a:xfrm>
            <a:off x="4881600" y="6540720"/>
            <a:ext cx="6091200" cy="132641"/>
          </a:xfrm>
          <a:prstGeom prst="rect">
            <a:avLst/>
          </a:prstGeom>
        </p:spPr>
        <p:txBody>
          <a:bodyPr vert="horz" lIns="0" tIns="0" rIns="0" bIns="0" rtlCol="0" anchor="b" anchorCtr="0"/>
          <a:lstStyle>
            <a:lvl1pPr algn="r">
              <a:defRPr sz="799" b="0" i="0">
                <a:solidFill>
                  <a:schemeClr val="accent3"/>
                </a:solidFill>
                <a:latin typeface="+mn-lt"/>
              </a:defRPr>
            </a:lvl1pPr>
          </a:lstStyle>
          <a:p>
            <a:r>
              <a:rPr lang="en-US" b="1" dirty="0"/>
              <a:t>RESTRICTED </a:t>
            </a:r>
            <a:r>
              <a:rPr lang="en-US" dirty="0"/>
              <a:t>- For limited Apervita internal use only - Do Not Distribute.   |   © 2020 Apervita, Inc. All Rights Reserved.</a:t>
            </a:r>
          </a:p>
        </p:txBody>
      </p:sp>
      <p:sp>
        <p:nvSpPr>
          <p:cNvPr id="17" name="Slide Number Placeholder 5">
            <a:extLst>
              <a:ext uri="{FF2B5EF4-FFF2-40B4-BE49-F238E27FC236}">
                <a16:creationId xmlns:a16="http://schemas.microsoft.com/office/drawing/2014/main" id="{0724D7BA-A68A-B540-9F4C-61670995A77A}"/>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
        <p:nvSpPr>
          <p:cNvPr id="13" name="Title 1">
            <a:extLst>
              <a:ext uri="{FF2B5EF4-FFF2-40B4-BE49-F238E27FC236}">
                <a16:creationId xmlns:a16="http://schemas.microsoft.com/office/drawing/2014/main" id="{7D393399-AA54-AE40-B0EC-87D70B440070}"/>
              </a:ext>
            </a:extLst>
          </p:cNvPr>
          <p:cNvSpPr>
            <a:spLocks noGrp="1"/>
          </p:cNvSpPr>
          <p:nvPr>
            <p:ph type="ctrTitle"/>
          </p:nvPr>
        </p:nvSpPr>
        <p:spPr>
          <a:xfrm>
            <a:off x="609600" y="1911935"/>
            <a:ext cx="10972800" cy="915511"/>
          </a:xfrm>
          <a:prstGeom prst="rect">
            <a:avLst/>
          </a:prstGeom>
        </p:spPr>
        <p:txBody>
          <a:bodyPr anchor="t" anchorCtr="0">
            <a:normAutofit/>
          </a:bodyPr>
          <a:lstStyle>
            <a:lvl1pPr algn="l">
              <a:defRPr sz="3197" baseline="0">
                <a:solidFill>
                  <a:schemeClr val="accent5"/>
                </a:solidFill>
              </a:defRPr>
            </a:lvl1pPr>
          </a:lstStyle>
          <a:p>
            <a:r>
              <a:rPr lang="en-US"/>
              <a:t>Click to edit Master title style</a:t>
            </a:r>
            <a:endParaRPr lang="en-US" dirty="0"/>
          </a:p>
        </p:txBody>
      </p:sp>
      <p:sp>
        <p:nvSpPr>
          <p:cNvPr id="18" name="Subtitle 2">
            <a:extLst>
              <a:ext uri="{FF2B5EF4-FFF2-40B4-BE49-F238E27FC236}">
                <a16:creationId xmlns:a16="http://schemas.microsoft.com/office/drawing/2014/main" id="{0C657509-B132-1449-AB8B-6D0D316A3989}"/>
              </a:ext>
            </a:extLst>
          </p:cNvPr>
          <p:cNvSpPr>
            <a:spLocks noGrp="1"/>
          </p:cNvSpPr>
          <p:nvPr>
            <p:ph type="subTitle" idx="1"/>
          </p:nvPr>
        </p:nvSpPr>
        <p:spPr>
          <a:xfrm>
            <a:off x="609600" y="2970057"/>
            <a:ext cx="10972800" cy="300885"/>
          </a:xfrm>
        </p:spPr>
        <p:txBody>
          <a:bodyPr>
            <a:normAutofit/>
          </a:bodyPr>
          <a:lstStyle>
            <a:lvl1pPr marL="0" indent="0" algn="l">
              <a:buNone/>
              <a:defRPr sz="2398">
                <a:solidFill>
                  <a:schemeClr val="accent1"/>
                </a:solidFill>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Tree>
    <p:extLst>
      <p:ext uri="{BB962C8B-B14F-4D97-AF65-F5344CB8AC3E}">
        <p14:creationId xmlns:p14="http://schemas.microsoft.com/office/powerpoint/2010/main" val="5029849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Divider_Flush_Left_St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AE9B79-3A8C-6140-B73B-2B09521444C9}"/>
              </a:ext>
            </a:extLst>
          </p:cNvPr>
          <p:cNvPicPr>
            <a:picLocks noChangeAspect="1"/>
          </p:cNvPicPr>
          <p:nvPr userDrawn="1"/>
        </p:nvPicPr>
        <p:blipFill>
          <a:blip r:embed="rId2"/>
          <a:stretch>
            <a:fillRect/>
          </a:stretch>
        </p:blipFill>
        <p:spPr>
          <a:xfrm>
            <a:off x="0" y="0"/>
            <a:ext cx="12192000" cy="6857746"/>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3392109"/>
            <a:ext cx="10972800" cy="915511"/>
          </a:xfrm>
          <a:prstGeom prst="rect">
            <a:avLst/>
          </a:prstGeom>
        </p:spPr>
        <p:txBody>
          <a:bodyPr anchor="t" anchorCtr="0"/>
          <a:lstStyle>
            <a:lvl1pPr algn="l">
              <a:defRPr sz="31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4450230"/>
            <a:ext cx="10972800" cy="1218072"/>
          </a:xfrm>
        </p:spPr>
        <p:txBody>
          <a:bodyPr>
            <a:noAutofit/>
          </a:bodyPr>
          <a:lstStyle>
            <a:lvl1pPr marL="0" indent="0" algn="l">
              <a:buNone/>
              <a:defRPr sz="2398">
                <a:solidFill>
                  <a:schemeClr val="bg1"/>
                </a:solidFill>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CD880BD6-450F-234C-BC44-3634659A88F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3675" y="222041"/>
            <a:ext cx="2574456" cy="1144988"/>
          </a:xfrm>
          <a:prstGeom prst="rect">
            <a:avLst/>
          </a:prstGeom>
        </p:spPr>
      </p:pic>
      <p:cxnSp>
        <p:nvCxnSpPr>
          <p:cNvPr id="9" name="Straight Connector 8">
            <a:extLst>
              <a:ext uri="{FF2B5EF4-FFF2-40B4-BE49-F238E27FC236}">
                <a16:creationId xmlns:a16="http://schemas.microsoft.com/office/drawing/2014/main" id="{F110E725-12E6-2A41-927D-98A9CE91ABAB}"/>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2D5759E1-2074-F448-957E-A7C5E5AC6522}"/>
              </a:ext>
            </a:extLst>
          </p:cNvPr>
          <p:cNvSpPr>
            <a:spLocks noGrp="1"/>
          </p:cNvSpPr>
          <p:nvPr>
            <p:ph type="dt" sz="half" idx="2"/>
          </p:nvPr>
        </p:nvSpPr>
        <p:spPr>
          <a:xfrm>
            <a:off x="9448800" y="700518"/>
            <a:ext cx="2743200" cy="243614"/>
          </a:xfrm>
          <a:prstGeom prst="rect">
            <a:avLst/>
          </a:prstGeom>
          <a:solidFill>
            <a:srgbClr val="7470B6"/>
          </a:solidFill>
        </p:spPr>
        <p:txBody>
          <a:bodyPr vert="horz" lIns="0" tIns="0" rIns="457200" bIns="0" rtlCol="0" anchor="ctr" anchorCtr="0"/>
          <a:lstStyle>
            <a:lvl1pPr algn="r">
              <a:defRPr sz="1332" b="0" i="0">
                <a:solidFill>
                  <a:schemeClr val="bg1"/>
                </a:solidFill>
                <a:latin typeface="Arial" panose="020B0604020202020204" pitchFamily="34" charset="0"/>
                <a:cs typeface="Arial" panose="020B0604020202020204" pitchFamily="34" charset="0"/>
              </a:defRPr>
            </a:lvl1pPr>
          </a:lstStyle>
          <a:p>
            <a:r>
              <a:rPr lang="en-US" b="1" dirty="0"/>
              <a:t>JANUARY </a:t>
            </a:r>
            <a:r>
              <a:rPr lang="en-US" dirty="0"/>
              <a:t>07 |</a:t>
            </a:r>
            <a:r>
              <a:rPr lang="en-US" b="1" dirty="0"/>
              <a:t> 2020</a:t>
            </a:r>
          </a:p>
        </p:txBody>
      </p:sp>
      <p:sp>
        <p:nvSpPr>
          <p:cNvPr id="16" name="Footer Placeholder 4">
            <a:extLst>
              <a:ext uri="{FF2B5EF4-FFF2-40B4-BE49-F238E27FC236}">
                <a16:creationId xmlns:a16="http://schemas.microsoft.com/office/drawing/2014/main" id="{D2BD9BA2-1A5C-454B-857F-8B32F2C56E96}"/>
              </a:ext>
            </a:extLst>
          </p:cNvPr>
          <p:cNvSpPr>
            <a:spLocks noGrp="1"/>
          </p:cNvSpPr>
          <p:nvPr>
            <p:ph type="ftr" sz="quarter" idx="3"/>
          </p:nvPr>
        </p:nvSpPr>
        <p:spPr>
          <a:xfrm>
            <a:off x="4881600" y="6535924"/>
            <a:ext cx="6091200" cy="132641"/>
          </a:xfrm>
          <a:prstGeom prst="rect">
            <a:avLst/>
          </a:prstGeom>
        </p:spPr>
        <p:txBody>
          <a:bodyPr vert="horz" lIns="0" tIns="0" rIns="0" bIns="0" rtlCol="0" anchor="b" anchorCtr="0"/>
          <a:lstStyle>
            <a:lvl1pPr algn="r">
              <a:defRPr sz="799" b="0" i="0">
                <a:solidFill>
                  <a:schemeClr val="accent5">
                    <a:lumMod val="60000"/>
                    <a:lumOff val="40000"/>
                  </a:schemeClr>
                </a:solidFill>
                <a:latin typeface="+mn-lt"/>
              </a:defRPr>
            </a:lvl1pPr>
          </a:lstStyle>
          <a:p>
            <a:r>
              <a:rPr lang="en-US" b="1" dirty="0"/>
              <a:t>RESTRICTED </a:t>
            </a:r>
            <a:r>
              <a:rPr lang="en-US" dirty="0"/>
              <a:t>- For limited Apervita internal use only - Do Not Distribute.   |   © 2020 Apervita, Inc. All Rights Reserved.</a:t>
            </a:r>
          </a:p>
        </p:txBody>
      </p:sp>
      <p:sp>
        <p:nvSpPr>
          <p:cNvPr id="17" name="Slide Number Placeholder 5">
            <a:extLst>
              <a:ext uri="{FF2B5EF4-FFF2-40B4-BE49-F238E27FC236}">
                <a16:creationId xmlns:a16="http://schemas.microsoft.com/office/drawing/2014/main" id="{3F10FBC1-7542-8D49-927D-F03A474B6A48}"/>
              </a:ext>
            </a:extLst>
          </p:cNvPr>
          <p:cNvSpPr txBox="1">
            <a:spLocks/>
          </p:cNvSpPr>
          <p:nvPr userDrawn="1"/>
        </p:nvSpPr>
        <p:spPr>
          <a:xfrm>
            <a:off x="10972800" y="6534577"/>
            <a:ext cx="609600" cy="133988"/>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Libre Franklin" pitchFamily="2" charset="77"/>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799" smtClean="0">
                <a:solidFill>
                  <a:schemeClr val="accent5">
                    <a:lumMod val="60000"/>
                    <a:lumOff val="40000"/>
                  </a:schemeClr>
                </a:solidFill>
                <a:latin typeface="Arial" panose="020B0604020202020204" pitchFamily="34" charset="0"/>
                <a:cs typeface="Arial" panose="020B0604020202020204" pitchFamily="34" charset="0"/>
              </a:rPr>
              <a:pPr/>
              <a:t>‹#›</a:t>
            </a:fld>
            <a:endParaRPr lang="en-US" sz="799" dirty="0">
              <a:solidFill>
                <a:schemeClr val="accent5">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72968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B_St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663F6F7-B3F6-7F42-8837-9E0A6D89493B}"/>
              </a:ext>
            </a:extLst>
          </p:cNvPr>
          <p:cNvPicPr>
            <a:picLocks noChangeAspect="1"/>
          </p:cNvPicPr>
          <p:nvPr userDrawn="1"/>
        </p:nvPicPr>
        <p:blipFill>
          <a:blip r:embed="rId2"/>
          <a:stretch>
            <a:fillRect/>
          </a:stretch>
        </p:blipFill>
        <p:spPr>
          <a:xfrm>
            <a:off x="0" y="3172"/>
            <a:ext cx="12192000" cy="6851655"/>
          </a:xfrm>
          <a:prstGeom prst="rect">
            <a:avLst/>
          </a:prstGeom>
        </p:spPr>
      </p:pic>
      <p:pic>
        <p:nvPicPr>
          <p:cNvPr id="7" name="Picture 6">
            <a:extLst>
              <a:ext uri="{FF2B5EF4-FFF2-40B4-BE49-F238E27FC236}">
                <a16:creationId xmlns:a16="http://schemas.microsoft.com/office/drawing/2014/main" id="{CD880BD6-450F-234C-BC44-3634659A88F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3675" y="222041"/>
            <a:ext cx="2574456" cy="1144988"/>
          </a:xfrm>
          <a:prstGeom prst="rect">
            <a:avLst/>
          </a:prstGeom>
        </p:spPr>
      </p:pic>
      <p:cxnSp>
        <p:nvCxnSpPr>
          <p:cNvPr id="9" name="Straight Connector 8">
            <a:extLst>
              <a:ext uri="{FF2B5EF4-FFF2-40B4-BE49-F238E27FC236}">
                <a16:creationId xmlns:a16="http://schemas.microsoft.com/office/drawing/2014/main" id="{F110E725-12E6-2A41-927D-98A9CE91ABAB}"/>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2D5759E1-2074-F448-957E-A7C5E5AC6522}"/>
              </a:ext>
            </a:extLst>
          </p:cNvPr>
          <p:cNvSpPr>
            <a:spLocks noGrp="1"/>
          </p:cNvSpPr>
          <p:nvPr>
            <p:ph type="dt" sz="half" idx="2"/>
          </p:nvPr>
        </p:nvSpPr>
        <p:spPr>
          <a:xfrm>
            <a:off x="9448800" y="700518"/>
            <a:ext cx="2743200" cy="243614"/>
          </a:xfrm>
          <a:prstGeom prst="rect">
            <a:avLst/>
          </a:prstGeom>
          <a:solidFill>
            <a:srgbClr val="7470B6"/>
          </a:solidFill>
        </p:spPr>
        <p:txBody>
          <a:bodyPr vert="horz" lIns="0" tIns="0" rIns="457200" bIns="0" rtlCol="0" anchor="ctr" anchorCtr="0"/>
          <a:lstStyle>
            <a:lvl1pPr algn="r">
              <a:defRPr sz="1332" b="0" i="0">
                <a:solidFill>
                  <a:schemeClr val="bg1"/>
                </a:solidFill>
                <a:latin typeface="Arial" panose="020B0604020202020204" pitchFamily="34" charset="0"/>
                <a:cs typeface="Arial" panose="020B0604020202020204" pitchFamily="34" charset="0"/>
              </a:defRPr>
            </a:lvl1pPr>
          </a:lstStyle>
          <a:p>
            <a:r>
              <a:rPr lang="en-US" b="1" dirty="0"/>
              <a:t>JANUARY </a:t>
            </a:r>
            <a:r>
              <a:rPr lang="en-US" dirty="0"/>
              <a:t>07 |</a:t>
            </a:r>
            <a:r>
              <a:rPr lang="en-US" b="1" dirty="0"/>
              <a:t> 2020</a:t>
            </a:r>
          </a:p>
        </p:txBody>
      </p:sp>
      <p:sp>
        <p:nvSpPr>
          <p:cNvPr id="16" name="Footer Placeholder 4">
            <a:extLst>
              <a:ext uri="{FF2B5EF4-FFF2-40B4-BE49-F238E27FC236}">
                <a16:creationId xmlns:a16="http://schemas.microsoft.com/office/drawing/2014/main" id="{D2BD9BA2-1A5C-454B-857F-8B32F2C56E96}"/>
              </a:ext>
            </a:extLst>
          </p:cNvPr>
          <p:cNvSpPr>
            <a:spLocks noGrp="1"/>
          </p:cNvSpPr>
          <p:nvPr>
            <p:ph type="ftr" sz="quarter" idx="3"/>
          </p:nvPr>
        </p:nvSpPr>
        <p:spPr>
          <a:xfrm>
            <a:off x="4886400" y="6535924"/>
            <a:ext cx="6086400" cy="132641"/>
          </a:xfrm>
          <a:prstGeom prst="rect">
            <a:avLst/>
          </a:prstGeom>
        </p:spPr>
        <p:txBody>
          <a:bodyPr vert="horz" lIns="0" tIns="0" rIns="0" bIns="0" rtlCol="0" anchor="b" anchorCtr="0"/>
          <a:lstStyle>
            <a:lvl1pPr algn="r">
              <a:defRPr sz="799" b="0" i="0">
                <a:solidFill>
                  <a:schemeClr val="accent5">
                    <a:lumMod val="60000"/>
                    <a:lumOff val="40000"/>
                  </a:schemeClr>
                </a:solidFill>
                <a:latin typeface="+mn-lt"/>
              </a:defRPr>
            </a:lvl1pPr>
          </a:lstStyle>
          <a:p>
            <a:r>
              <a:rPr lang="en-US" b="1" dirty="0"/>
              <a:t>RESTRICTED </a:t>
            </a:r>
            <a:r>
              <a:rPr lang="en-US" dirty="0"/>
              <a:t>- For limited Apervita internal use only - Do Not Distribute.   |   © 2020 Apervita, Inc. All Rights Reserved.</a:t>
            </a:r>
          </a:p>
        </p:txBody>
      </p:sp>
      <p:sp>
        <p:nvSpPr>
          <p:cNvPr id="17" name="Slide Number Placeholder 5">
            <a:extLst>
              <a:ext uri="{FF2B5EF4-FFF2-40B4-BE49-F238E27FC236}">
                <a16:creationId xmlns:a16="http://schemas.microsoft.com/office/drawing/2014/main" id="{3F10FBC1-7542-8D49-927D-F03A474B6A48}"/>
              </a:ext>
            </a:extLst>
          </p:cNvPr>
          <p:cNvSpPr txBox="1">
            <a:spLocks/>
          </p:cNvSpPr>
          <p:nvPr userDrawn="1"/>
        </p:nvSpPr>
        <p:spPr>
          <a:xfrm>
            <a:off x="10972800" y="6534577"/>
            <a:ext cx="609600" cy="133988"/>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Libre Franklin" pitchFamily="2" charset="77"/>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799" smtClean="0">
                <a:solidFill>
                  <a:schemeClr val="accent5">
                    <a:lumMod val="60000"/>
                    <a:lumOff val="40000"/>
                  </a:schemeClr>
                </a:solidFill>
                <a:latin typeface="Arial" panose="020B0604020202020204" pitchFamily="34" charset="0"/>
                <a:cs typeface="Arial" panose="020B0604020202020204" pitchFamily="34" charset="0"/>
              </a:rPr>
              <a:pPr/>
              <a:t>‹#›</a:t>
            </a:fld>
            <a:endParaRPr lang="en-US" sz="799" dirty="0">
              <a:solidFill>
                <a:schemeClr val="accent5">
                  <a:lumMod val="60000"/>
                  <a:lumOff val="40000"/>
                </a:schemeClr>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77BDD289-4FBC-1B4F-845D-0E9E8CDDF7C3}"/>
              </a:ext>
            </a:extLst>
          </p:cNvPr>
          <p:cNvSpPr>
            <a:spLocks noGrp="1"/>
          </p:cNvSpPr>
          <p:nvPr>
            <p:ph type="ctrTitle"/>
          </p:nvPr>
        </p:nvSpPr>
        <p:spPr>
          <a:xfrm>
            <a:off x="609600" y="3392109"/>
            <a:ext cx="10972800" cy="915511"/>
          </a:xfrm>
          <a:prstGeom prst="rect">
            <a:avLst/>
          </a:prstGeom>
        </p:spPr>
        <p:txBody>
          <a:bodyPr anchor="t" anchorCtr="0"/>
          <a:lstStyle>
            <a:lvl1pPr algn="l">
              <a:defRPr sz="3197"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6E88CB24-FBD5-D34F-8AF0-324EA8477959}"/>
              </a:ext>
            </a:extLst>
          </p:cNvPr>
          <p:cNvSpPr>
            <a:spLocks noGrp="1"/>
          </p:cNvSpPr>
          <p:nvPr>
            <p:ph type="subTitle" idx="1"/>
          </p:nvPr>
        </p:nvSpPr>
        <p:spPr>
          <a:xfrm>
            <a:off x="609600" y="4450230"/>
            <a:ext cx="10972800" cy="1218072"/>
          </a:xfrm>
        </p:spPr>
        <p:txBody>
          <a:bodyPr>
            <a:noAutofit/>
          </a:bodyPr>
          <a:lstStyle>
            <a:lvl1pPr marL="0" indent="0" algn="l">
              <a:buNone/>
              <a:defRPr sz="2398">
                <a:solidFill>
                  <a:schemeClr val="bg1"/>
                </a:solidFill>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Tree>
    <p:extLst>
      <p:ext uri="{BB962C8B-B14F-4D97-AF65-F5344CB8AC3E}">
        <p14:creationId xmlns:p14="http://schemas.microsoft.com/office/powerpoint/2010/main" val="33904863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_Divider_Math_Flush_Left_B_St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4293AE-9318-6A40-A907-052B49C26E87}"/>
              </a:ext>
            </a:extLst>
          </p:cNvPr>
          <p:cNvPicPr>
            <a:picLocks noChangeAspect="1"/>
          </p:cNvPicPr>
          <p:nvPr userDrawn="1"/>
        </p:nvPicPr>
        <p:blipFill>
          <a:blip r:embed="rId2"/>
          <a:stretch>
            <a:fillRect/>
          </a:stretch>
        </p:blipFill>
        <p:spPr>
          <a:xfrm>
            <a:off x="0" y="3172"/>
            <a:ext cx="12192000" cy="6851655"/>
          </a:xfrm>
          <a:prstGeom prst="rect">
            <a:avLst/>
          </a:prstGeom>
        </p:spPr>
      </p:pic>
      <p:pic>
        <p:nvPicPr>
          <p:cNvPr id="7" name="Picture 6">
            <a:extLst>
              <a:ext uri="{FF2B5EF4-FFF2-40B4-BE49-F238E27FC236}">
                <a16:creationId xmlns:a16="http://schemas.microsoft.com/office/drawing/2014/main" id="{CD880BD6-450F-234C-BC44-3634659A88F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3675" y="222041"/>
            <a:ext cx="2574456" cy="1144988"/>
          </a:xfrm>
          <a:prstGeom prst="rect">
            <a:avLst/>
          </a:prstGeom>
        </p:spPr>
      </p:pic>
      <p:cxnSp>
        <p:nvCxnSpPr>
          <p:cNvPr id="9" name="Straight Connector 8">
            <a:extLst>
              <a:ext uri="{FF2B5EF4-FFF2-40B4-BE49-F238E27FC236}">
                <a16:creationId xmlns:a16="http://schemas.microsoft.com/office/drawing/2014/main" id="{F110E725-12E6-2A41-927D-98A9CE91ABAB}"/>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2D5759E1-2074-F448-957E-A7C5E5AC6522}"/>
              </a:ext>
            </a:extLst>
          </p:cNvPr>
          <p:cNvSpPr>
            <a:spLocks noGrp="1"/>
          </p:cNvSpPr>
          <p:nvPr>
            <p:ph type="dt" sz="half" idx="2"/>
          </p:nvPr>
        </p:nvSpPr>
        <p:spPr>
          <a:xfrm>
            <a:off x="9448800" y="700518"/>
            <a:ext cx="2743200" cy="243614"/>
          </a:xfrm>
          <a:prstGeom prst="rect">
            <a:avLst/>
          </a:prstGeom>
          <a:solidFill>
            <a:srgbClr val="7470B6"/>
          </a:solidFill>
        </p:spPr>
        <p:txBody>
          <a:bodyPr vert="horz" lIns="0" tIns="0" rIns="457200" bIns="0" rtlCol="0" anchor="ctr" anchorCtr="0"/>
          <a:lstStyle>
            <a:lvl1pPr algn="r">
              <a:defRPr sz="1332" b="0" i="0">
                <a:solidFill>
                  <a:schemeClr val="bg1"/>
                </a:solidFill>
                <a:latin typeface="Arial" panose="020B0604020202020204" pitchFamily="34" charset="0"/>
                <a:cs typeface="Arial" panose="020B0604020202020204" pitchFamily="34" charset="0"/>
              </a:defRPr>
            </a:lvl1pPr>
          </a:lstStyle>
          <a:p>
            <a:r>
              <a:rPr lang="en-US" b="1" dirty="0"/>
              <a:t>JANUARY </a:t>
            </a:r>
            <a:r>
              <a:rPr lang="en-US" dirty="0"/>
              <a:t>07 | </a:t>
            </a:r>
            <a:r>
              <a:rPr lang="en-US" b="1" dirty="0"/>
              <a:t>2020</a:t>
            </a:r>
          </a:p>
        </p:txBody>
      </p:sp>
      <p:sp>
        <p:nvSpPr>
          <p:cNvPr id="16" name="Footer Placeholder 4">
            <a:extLst>
              <a:ext uri="{FF2B5EF4-FFF2-40B4-BE49-F238E27FC236}">
                <a16:creationId xmlns:a16="http://schemas.microsoft.com/office/drawing/2014/main" id="{D2BD9BA2-1A5C-454B-857F-8B32F2C56E96}"/>
              </a:ext>
            </a:extLst>
          </p:cNvPr>
          <p:cNvSpPr>
            <a:spLocks noGrp="1"/>
          </p:cNvSpPr>
          <p:nvPr>
            <p:ph type="ftr" sz="quarter" idx="3"/>
          </p:nvPr>
        </p:nvSpPr>
        <p:spPr>
          <a:xfrm>
            <a:off x="4876800" y="6535924"/>
            <a:ext cx="6096000" cy="132641"/>
          </a:xfrm>
          <a:prstGeom prst="rect">
            <a:avLst/>
          </a:prstGeom>
        </p:spPr>
        <p:txBody>
          <a:bodyPr vert="horz" lIns="0" tIns="0" rIns="0" bIns="0" rtlCol="0" anchor="b" anchorCtr="0"/>
          <a:lstStyle>
            <a:lvl1pPr algn="r">
              <a:defRPr sz="799" b="0" i="0">
                <a:solidFill>
                  <a:schemeClr val="accent5">
                    <a:lumMod val="60000"/>
                    <a:lumOff val="40000"/>
                  </a:schemeClr>
                </a:solidFill>
                <a:latin typeface="+mn-lt"/>
              </a:defRPr>
            </a:lvl1pPr>
          </a:lstStyle>
          <a:p>
            <a:r>
              <a:rPr lang="en-US" b="1" dirty="0"/>
              <a:t>RESTRICTED </a:t>
            </a:r>
            <a:r>
              <a:rPr lang="en-US" dirty="0"/>
              <a:t>- For limited Apervita internal use only - Do Not Distribute.   |   © 2020 Apervita, Inc. All Rights Reserved.</a:t>
            </a:r>
          </a:p>
        </p:txBody>
      </p:sp>
      <p:sp>
        <p:nvSpPr>
          <p:cNvPr id="17" name="Slide Number Placeholder 5">
            <a:extLst>
              <a:ext uri="{FF2B5EF4-FFF2-40B4-BE49-F238E27FC236}">
                <a16:creationId xmlns:a16="http://schemas.microsoft.com/office/drawing/2014/main" id="{3F10FBC1-7542-8D49-927D-F03A474B6A48}"/>
              </a:ext>
            </a:extLst>
          </p:cNvPr>
          <p:cNvSpPr txBox="1">
            <a:spLocks/>
          </p:cNvSpPr>
          <p:nvPr userDrawn="1"/>
        </p:nvSpPr>
        <p:spPr>
          <a:xfrm>
            <a:off x="10972800" y="6534577"/>
            <a:ext cx="609600" cy="133988"/>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Libre Franklin" pitchFamily="2" charset="77"/>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799" smtClean="0">
                <a:solidFill>
                  <a:schemeClr val="accent5">
                    <a:lumMod val="60000"/>
                    <a:lumOff val="40000"/>
                  </a:schemeClr>
                </a:solidFill>
                <a:latin typeface="Arial" panose="020B0604020202020204" pitchFamily="34" charset="0"/>
                <a:cs typeface="Arial" panose="020B0604020202020204" pitchFamily="34" charset="0"/>
              </a:rPr>
              <a:pPr/>
              <a:t>‹#›</a:t>
            </a:fld>
            <a:endParaRPr lang="en-US" sz="799" dirty="0">
              <a:solidFill>
                <a:schemeClr val="accent5">
                  <a:lumMod val="60000"/>
                  <a:lumOff val="40000"/>
                </a:schemeClr>
              </a:solidFill>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13EE9936-0113-054A-B3AE-523B94F68F31}"/>
              </a:ext>
            </a:extLst>
          </p:cNvPr>
          <p:cNvSpPr>
            <a:spLocks noGrp="1"/>
          </p:cNvSpPr>
          <p:nvPr>
            <p:ph type="ctrTitle"/>
          </p:nvPr>
        </p:nvSpPr>
        <p:spPr>
          <a:xfrm>
            <a:off x="609600" y="3392109"/>
            <a:ext cx="10972800" cy="915511"/>
          </a:xfrm>
          <a:prstGeom prst="rect">
            <a:avLst/>
          </a:prstGeom>
        </p:spPr>
        <p:txBody>
          <a:bodyPr anchor="t" anchorCtr="0"/>
          <a:lstStyle>
            <a:lvl1pPr algn="l">
              <a:defRPr sz="3197" baseline="0">
                <a:solidFill>
                  <a:schemeClr val="bg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772CFA84-D56E-8144-ACAB-B79125DEE123}"/>
              </a:ext>
            </a:extLst>
          </p:cNvPr>
          <p:cNvSpPr>
            <a:spLocks noGrp="1"/>
          </p:cNvSpPr>
          <p:nvPr>
            <p:ph type="subTitle" idx="1"/>
          </p:nvPr>
        </p:nvSpPr>
        <p:spPr>
          <a:xfrm>
            <a:off x="609600" y="4450230"/>
            <a:ext cx="10972800" cy="1218072"/>
          </a:xfrm>
        </p:spPr>
        <p:txBody>
          <a:bodyPr>
            <a:noAutofit/>
          </a:bodyPr>
          <a:lstStyle>
            <a:lvl1pPr marL="0" indent="0" algn="l">
              <a:buNone/>
              <a:defRPr sz="2398">
                <a:solidFill>
                  <a:schemeClr val="bg1"/>
                </a:solidFill>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Tree>
    <p:extLst>
      <p:ext uri="{BB962C8B-B14F-4D97-AF65-F5344CB8AC3E}">
        <p14:creationId xmlns:p14="http://schemas.microsoft.com/office/powerpoint/2010/main" val="53608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033A-0BCF-42D9-AE8A-CA2B6658FE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A5B5B-E5C6-436E-AF4A-FD71F9BEF4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8C72EF-810C-4857-9191-88AFC03B58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03A621-11BC-42C6-8FB8-016A5A30EBCA}"/>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6" name="Footer Placeholder 5">
            <a:extLst>
              <a:ext uri="{FF2B5EF4-FFF2-40B4-BE49-F238E27FC236}">
                <a16:creationId xmlns:a16="http://schemas.microsoft.com/office/drawing/2014/main" id="{4099F963-D2D9-41B0-8685-6146A4D499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E1D7B-1D33-4447-A27E-EB37D1D4C498}"/>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18143453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C_Std">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FFC06B68-DD2B-734B-B69E-64CFEFBBBC11}"/>
              </a:ext>
            </a:extLst>
          </p:cNvPr>
          <p:cNvSpPr>
            <a:spLocks noGrp="1"/>
          </p:cNvSpPr>
          <p:nvPr>
            <p:ph type="ftr" sz="quarter" idx="3"/>
          </p:nvPr>
        </p:nvSpPr>
        <p:spPr>
          <a:xfrm>
            <a:off x="4872000" y="6535924"/>
            <a:ext cx="6100800" cy="132641"/>
          </a:xfrm>
          <a:prstGeom prst="rect">
            <a:avLst/>
          </a:prstGeom>
        </p:spPr>
        <p:txBody>
          <a:bodyPr vert="horz" lIns="0" tIns="0" rIns="0" bIns="0" rtlCol="0" anchor="b" anchorCtr="0"/>
          <a:lstStyle>
            <a:lvl1pPr algn="r">
              <a:defRPr sz="799" b="0" i="0">
                <a:solidFill>
                  <a:schemeClr val="accent3"/>
                </a:solidFill>
                <a:latin typeface="+mn-lt"/>
              </a:defRPr>
            </a:lvl1pPr>
          </a:lstStyle>
          <a:p>
            <a:r>
              <a:rPr lang="en-US" b="1" dirty="0"/>
              <a:t>RESTRICTED - For limited Apervita internal use only - Do Not Distribute.   |   © 2020 Apervita, Inc. All Rights Reserved.</a:t>
            </a:r>
            <a:endParaRPr lang="en-US" dirty="0"/>
          </a:p>
        </p:txBody>
      </p:sp>
      <p:sp>
        <p:nvSpPr>
          <p:cNvPr id="8" name="Slide Number Placeholder 5">
            <a:extLst>
              <a:ext uri="{FF2B5EF4-FFF2-40B4-BE49-F238E27FC236}">
                <a16:creationId xmlns:a16="http://schemas.microsoft.com/office/drawing/2014/main" id="{FA77A617-85F3-8746-AA4C-5FDAD365D594}"/>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
        <p:nvSpPr>
          <p:cNvPr id="9" name="Title 1">
            <a:extLst>
              <a:ext uri="{FF2B5EF4-FFF2-40B4-BE49-F238E27FC236}">
                <a16:creationId xmlns:a16="http://schemas.microsoft.com/office/drawing/2014/main" id="{17F12532-C696-8D4D-B3E4-BAE418475EBC}"/>
              </a:ext>
            </a:extLst>
          </p:cNvPr>
          <p:cNvSpPr>
            <a:spLocks noGrp="1"/>
          </p:cNvSpPr>
          <p:nvPr>
            <p:ph type="ctrTitle"/>
          </p:nvPr>
        </p:nvSpPr>
        <p:spPr>
          <a:xfrm>
            <a:off x="3048000" y="450687"/>
            <a:ext cx="8534400" cy="389783"/>
          </a:xfrm>
          <a:prstGeom prst="rect">
            <a:avLst/>
          </a:prstGeom>
        </p:spPr>
        <p:txBody>
          <a:bodyPr anchor="t" anchorCtr="0"/>
          <a:lstStyle>
            <a:lvl1pPr algn="l">
              <a:defRPr sz="3197" baseline="0">
                <a:solidFill>
                  <a:schemeClr val="tx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3C971CD-A205-7047-BF66-0B22FFB1AB6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2580488" cy="6858000"/>
          </a:xfrm>
          <a:prstGeom prst="rect">
            <a:avLst/>
          </a:prstGeom>
        </p:spPr>
      </p:pic>
      <p:sp>
        <p:nvSpPr>
          <p:cNvPr id="13" name="Table Placeholder 14">
            <a:extLst>
              <a:ext uri="{FF2B5EF4-FFF2-40B4-BE49-F238E27FC236}">
                <a16:creationId xmlns:a16="http://schemas.microsoft.com/office/drawing/2014/main" id="{C2F0DB62-8DC0-4144-9568-37FAABAB578C}"/>
              </a:ext>
            </a:extLst>
          </p:cNvPr>
          <p:cNvSpPr>
            <a:spLocks noGrp="1"/>
          </p:cNvSpPr>
          <p:nvPr>
            <p:ph type="tbl" sz="quarter" idx="17"/>
          </p:nvPr>
        </p:nvSpPr>
        <p:spPr>
          <a:xfrm>
            <a:off x="3048000" y="913554"/>
            <a:ext cx="8534400" cy="5274252"/>
          </a:xfrm>
        </p:spPr>
        <p:txBody>
          <a:bodyPr>
            <a:normAutofit/>
          </a:bodyPr>
          <a:lstStyle>
            <a:lvl1pPr>
              <a:defRPr sz="1599">
                <a:solidFill>
                  <a:schemeClr val="tx2"/>
                </a:solidFill>
              </a:defRPr>
            </a:lvl1pPr>
          </a:lstStyle>
          <a:p>
            <a:r>
              <a:rPr lang="en-US" dirty="0"/>
              <a:t>Click icon to add table</a:t>
            </a:r>
          </a:p>
        </p:txBody>
      </p:sp>
      <p:pic>
        <p:nvPicPr>
          <p:cNvPr id="14" name="Picture 13">
            <a:extLst>
              <a:ext uri="{FF2B5EF4-FFF2-40B4-BE49-F238E27FC236}">
                <a16:creationId xmlns:a16="http://schemas.microsoft.com/office/drawing/2014/main" id="{B67B1632-4649-2346-B6F0-7CA3E67D27A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443856"/>
            <a:ext cx="1765888" cy="414144"/>
          </a:xfrm>
          <a:prstGeom prst="rect">
            <a:avLst/>
          </a:prstGeom>
        </p:spPr>
      </p:pic>
      <p:cxnSp>
        <p:nvCxnSpPr>
          <p:cNvPr id="15" name="Straight Connector 14">
            <a:extLst>
              <a:ext uri="{FF2B5EF4-FFF2-40B4-BE49-F238E27FC236}">
                <a16:creationId xmlns:a16="http://schemas.microsoft.com/office/drawing/2014/main" id="{7E7489A5-4792-3D48-9A17-4D523F874DFD}"/>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262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with_Image_St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126"/>
            <a:ext cx="12192000" cy="6857746"/>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3008638"/>
            <a:ext cx="5181600" cy="1050999"/>
          </a:xfrm>
          <a:prstGeom prst="rect">
            <a:avLst/>
          </a:prstGeom>
        </p:spPr>
        <p:txBody>
          <a:bodyPr anchor="t" anchorCtr="0"/>
          <a:lstStyle>
            <a:lvl1pPr algn="l">
              <a:defRPr sz="3197" baseline="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6096000" y="1"/>
            <a:ext cx="6096000" cy="6858000"/>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3675" y="222041"/>
            <a:ext cx="2574456" cy="1144988"/>
          </a:xfrm>
          <a:prstGeom prst="rect">
            <a:avLst/>
          </a:prstGeom>
        </p:spPr>
      </p:pic>
      <p:cxnSp>
        <p:nvCxnSpPr>
          <p:cNvPr id="9" name="Straight Connector 8">
            <a:extLst>
              <a:ext uri="{FF2B5EF4-FFF2-40B4-BE49-F238E27FC236}">
                <a16:creationId xmlns:a16="http://schemas.microsoft.com/office/drawing/2014/main" id="{F69E6CD6-EACA-D442-A5AE-73D9A79DC660}"/>
              </a:ext>
            </a:extLst>
          </p:cNvPr>
          <p:cNvCxnSpPr/>
          <p:nvPr userDrawn="1"/>
        </p:nvCxnSpPr>
        <p:spPr>
          <a:xfrm>
            <a:off x="609600" y="6333975"/>
            <a:ext cx="5486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CDB039D0-19A7-A845-95D0-5AA0DEA0245F}"/>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609600" y="6535924"/>
            <a:ext cx="6096000" cy="132641"/>
          </a:xfrm>
        </p:spPr>
        <p:txBody>
          <a:bodyPr/>
          <a:lstStyle>
            <a:lvl1pPr algn="l">
              <a:defRPr b="0">
                <a:solidFill>
                  <a:schemeClr val="accent3"/>
                </a:solidFill>
              </a:defRPr>
            </a:lvl1pPr>
          </a:lstStyle>
          <a:p>
            <a:r>
              <a:rPr lang="en-US" b="1" dirty="0">
                <a:solidFill>
                  <a:schemeClr val="bg2"/>
                </a:solidFill>
              </a:rPr>
              <a:t>RESTRICTED</a:t>
            </a:r>
            <a:r>
              <a:rPr lang="en-US" dirty="0">
                <a:solidFill>
                  <a:schemeClr val="bg2"/>
                </a:solidFill>
              </a:rPr>
              <a:t> - For limited Apervita internal use only - Do Not Distribute.   |   © 2020 Apervita, Inc. All Rights Reserved.</a:t>
            </a:r>
            <a:endParaRPr lang="en-US" dirty="0"/>
          </a:p>
        </p:txBody>
      </p:sp>
      <p:sp>
        <p:nvSpPr>
          <p:cNvPr id="12" name="Subtitle 2">
            <a:extLst>
              <a:ext uri="{FF2B5EF4-FFF2-40B4-BE49-F238E27FC236}">
                <a16:creationId xmlns:a16="http://schemas.microsoft.com/office/drawing/2014/main" id="{E8BD00FB-B296-9244-858B-D36EFA966DA8}"/>
              </a:ext>
            </a:extLst>
          </p:cNvPr>
          <p:cNvSpPr>
            <a:spLocks noGrp="1"/>
          </p:cNvSpPr>
          <p:nvPr>
            <p:ph type="subTitle" idx="1"/>
          </p:nvPr>
        </p:nvSpPr>
        <p:spPr>
          <a:xfrm>
            <a:off x="609600" y="4226707"/>
            <a:ext cx="5181600" cy="1948915"/>
          </a:xfrm>
        </p:spPr>
        <p:txBody>
          <a:bodyPr>
            <a:normAutofit/>
          </a:bodyPr>
          <a:lstStyle>
            <a:lvl1pPr marL="0" indent="0" algn="l">
              <a:buNone/>
              <a:defRPr sz="2398">
                <a:solidFill>
                  <a:schemeClr val="bg1"/>
                </a:solidFill>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Tree>
    <p:extLst>
      <p:ext uri="{BB962C8B-B14F-4D97-AF65-F5344CB8AC3E}">
        <p14:creationId xmlns:p14="http://schemas.microsoft.com/office/powerpoint/2010/main" val="74841767"/>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_with_Text_St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3DA6EF6-5955-4C4A-95F0-888283A200C8}"/>
              </a:ext>
            </a:extLst>
          </p:cNvPr>
          <p:cNvPicPr>
            <a:picLocks noChangeAspect="1"/>
          </p:cNvPicPr>
          <p:nvPr userDrawn="1"/>
        </p:nvPicPr>
        <p:blipFill>
          <a:blip r:embed="rId2"/>
          <a:stretch>
            <a:fillRect/>
          </a:stretch>
        </p:blipFill>
        <p:spPr>
          <a:xfrm>
            <a:off x="0" y="126"/>
            <a:ext cx="12192000" cy="6857746"/>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3008638"/>
            <a:ext cx="5181600" cy="1050999"/>
          </a:xfrm>
          <a:prstGeom prst="rect">
            <a:avLst/>
          </a:prstGeom>
        </p:spPr>
        <p:txBody>
          <a:bodyPr anchor="t" anchorCtr="0"/>
          <a:lstStyle>
            <a:lvl1pPr algn="l">
              <a:defRPr sz="3197" baseline="0">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F91AFE25-6197-8441-93ED-101B82373D4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3675" y="222041"/>
            <a:ext cx="2574456" cy="1144988"/>
          </a:xfrm>
          <a:prstGeom prst="rect">
            <a:avLst/>
          </a:prstGeom>
        </p:spPr>
      </p:pic>
      <p:sp>
        <p:nvSpPr>
          <p:cNvPr id="6" name="Content Placeholder 5">
            <a:extLst>
              <a:ext uri="{FF2B5EF4-FFF2-40B4-BE49-F238E27FC236}">
                <a16:creationId xmlns:a16="http://schemas.microsoft.com/office/drawing/2014/main" id="{57DC9481-93F3-2946-AB43-C3DB59DB00D2}"/>
              </a:ext>
            </a:extLst>
          </p:cNvPr>
          <p:cNvSpPr>
            <a:spLocks noGrp="1"/>
          </p:cNvSpPr>
          <p:nvPr>
            <p:ph sz="quarter" idx="13"/>
          </p:nvPr>
        </p:nvSpPr>
        <p:spPr>
          <a:xfrm>
            <a:off x="6096000" y="-127"/>
            <a:ext cx="6096000" cy="6858000"/>
          </a:xfrm>
          <a:solidFill>
            <a:schemeClr val="bg1"/>
          </a:solidFill>
        </p:spPr>
        <p:txBody>
          <a:bodyPr lIns="228600" tIns="457200" rIns="457200" bIns="45720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2427FDAD-AA8D-DB41-81AE-C38070350C22}"/>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44C5825B-65D6-AD4C-AB90-A72305FBF09A}"/>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Libre Franklin" pitchFamily="2" charset="77"/>
              </a:defRPr>
            </a:lvl1pPr>
          </a:lstStyle>
          <a:p>
            <a:fld id="{B0DEC3D4-E482-0D42-B189-85CD88CF4C3C}" type="slidenum">
              <a:rPr lang="en-US" smtClean="0"/>
              <a:pPr/>
              <a:t>‹#›</a:t>
            </a:fld>
            <a:endParaRPr lang="en-US" dirty="0"/>
          </a:p>
        </p:txBody>
      </p:sp>
      <p:sp>
        <p:nvSpPr>
          <p:cNvPr id="11" name="Subtitle 2">
            <a:extLst>
              <a:ext uri="{FF2B5EF4-FFF2-40B4-BE49-F238E27FC236}">
                <a16:creationId xmlns:a16="http://schemas.microsoft.com/office/drawing/2014/main" id="{740F083A-DBF2-B44A-A931-A54C6F81AE7D}"/>
              </a:ext>
            </a:extLst>
          </p:cNvPr>
          <p:cNvSpPr>
            <a:spLocks noGrp="1"/>
          </p:cNvSpPr>
          <p:nvPr>
            <p:ph type="subTitle" idx="1"/>
          </p:nvPr>
        </p:nvSpPr>
        <p:spPr>
          <a:xfrm>
            <a:off x="609600" y="4226707"/>
            <a:ext cx="5181600" cy="1948915"/>
          </a:xfrm>
        </p:spPr>
        <p:txBody>
          <a:bodyPr>
            <a:normAutofit/>
          </a:bodyPr>
          <a:lstStyle>
            <a:lvl1pPr marL="0" indent="0" algn="l">
              <a:buNone/>
              <a:defRPr sz="2398">
                <a:solidFill>
                  <a:schemeClr val="bg1"/>
                </a:solidFill>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480F8BE5-830F-5F41-9BDE-5825FFC7998E}"/>
              </a:ext>
            </a:extLst>
          </p:cNvPr>
          <p:cNvSpPr txBox="1">
            <a:spLocks/>
          </p:cNvSpPr>
          <p:nvPr userDrawn="1"/>
        </p:nvSpPr>
        <p:spPr>
          <a:xfrm>
            <a:off x="609600" y="6535924"/>
            <a:ext cx="6096000" cy="132641"/>
          </a:xfrm>
          <a:prstGeom prst="rect">
            <a:avLst/>
          </a:prstGeom>
        </p:spPr>
        <p:txBody>
          <a:bodyPr vert="horz" lIns="0" tIns="0" rIns="0" bIns="0" rtlCol="0"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accent3"/>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799" b="1" dirty="0">
                <a:solidFill>
                  <a:schemeClr val="bg2"/>
                </a:solidFill>
              </a:rPr>
              <a:t>RESTRICTED</a:t>
            </a:r>
            <a:r>
              <a:rPr lang="en-US" sz="799" dirty="0">
                <a:solidFill>
                  <a:schemeClr val="bg2"/>
                </a:solidFill>
              </a:rPr>
              <a:t> - For limited Apervita internal use only - Do Not Distribute.   |   © 2020 Apervita, Inc. All Rights Reserved.</a:t>
            </a:r>
            <a:endParaRPr lang="en-US" sz="799" dirty="0"/>
          </a:p>
        </p:txBody>
      </p:sp>
    </p:spTree>
    <p:extLst>
      <p:ext uri="{BB962C8B-B14F-4D97-AF65-F5344CB8AC3E}">
        <p14:creationId xmlns:p14="http://schemas.microsoft.com/office/powerpoint/2010/main" val="479480801"/>
      </p:ext>
    </p:extLst>
  </p:cSld>
  <p:clrMapOvr>
    <a:masterClrMapping/>
  </p:clrMapOvr>
  <p:extLst>
    <p:ext uri="{DCECCB84-F9BA-43D5-87BE-67443E8EF086}">
      <p15:sldGuideLst xmlns:p15="http://schemas.microsoft.com/office/powerpoint/2012/main">
        <p15:guide id="1" orient="horz" pos="1621">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Gray_with_Image_St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126"/>
            <a:ext cx="12192000" cy="6857746"/>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3008638"/>
            <a:ext cx="5181600" cy="1050999"/>
          </a:xfrm>
          <a:prstGeom prst="rect">
            <a:avLst/>
          </a:prstGeom>
        </p:spPr>
        <p:txBody>
          <a:bodyPr anchor="t" anchorCtr="0"/>
          <a:lstStyle>
            <a:lvl1pPr algn="l">
              <a:defRPr sz="3197" baseline="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4825AF92-644B-994D-AA6E-6CC1ABF28AFA}"/>
              </a:ext>
            </a:extLst>
          </p:cNvPr>
          <p:cNvSpPr>
            <a:spLocks noGrp="1"/>
          </p:cNvSpPr>
          <p:nvPr>
            <p:ph type="pic" sz="quarter" idx="12"/>
          </p:nvPr>
        </p:nvSpPr>
        <p:spPr>
          <a:xfrm>
            <a:off x="6096000" y="1"/>
            <a:ext cx="6096000" cy="6858000"/>
          </a:xfrm>
          <a:solidFill>
            <a:schemeClr val="bg1"/>
          </a:solidFill>
        </p:spPr>
        <p:txBody>
          <a:bodyPr anchor="ctr" anchorCtr="0"/>
          <a:lstStyle>
            <a:lvl1pPr marL="0" indent="0" algn="ctr">
              <a:buNone/>
              <a:defRPr/>
            </a:lvl1pPr>
          </a:lstStyle>
          <a:p>
            <a:r>
              <a:rPr lang="en-US" dirty="0"/>
              <a:t>Click icon to add picture</a:t>
            </a:r>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3675" y="222041"/>
            <a:ext cx="2574456" cy="1144988"/>
          </a:xfrm>
          <a:prstGeom prst="rect">
            <a:avLst/>
          </a:prstGeom>
        </p:spPr>
      </p:pic>
      <p:cxnSp>
        <p:nvCxnSpPr>
          <p:cNvPr id="9" name="Straight Connector 8">
            <a:extLst>
              <a:ext uri="{FF2B5EF4-FFF2-40B4-BE49-F238E27FC236}">
                <a16:creationId xmlns:a16="http://schemas.microsoft.com/office/drawing/2014/main" id="{5A915191-3D4B-4648-99EB-0CB7A81C5C68}"/>
              </a:ext>
            </a:extLst>
          </p:cNvPr>
          <p:cNvCxnSpPr/>
          <p:nvPr userDrawn="1"/>
        </p:nvCxnSpPr>
        <p:spPr>
          <a:xfrm>
            <a:off x="609600" y="6333975"/>
            <a:ext cx="5486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E6F41DE1-A97E-8341-8D54-D97244B747B3}"/>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
        <p:nvSpPr>
          <p:cNvPr id="13" name="Subtitle 2">
            <a:extLst>
              <a:ext uri="{FF2B5EF4-FFF2-40B4-BE49-F238E27FC236}">
                <a16:creationId xmlns:a16="http://schemas.microsoft.com/office/drawing/2014/main" id="{FA308BCA-9131-7141-B46F-8BB14156CCD9}"/>
              </a:ext>
            </a:extLst>
          </p:cNvPr>
          <p:cNvSpPr>
            <a:spLocks noGrp="1"/>
          </p:cNvSpPr>
          <p:nvPr>
            <p:ph type="subTitle" idx="1"/>
          </p:nvPr>
        </p:nvSpPr>
        <p:spPr>
          <a:xfrm>
            <a:off x="609600" y="4226707"/>
            <a:ext cx="5181600" cy="1948915"/>
          </a:xfrm>
        </p:spPr>
        <p:txBody>
          <a:bodyPr>
            <a:normAutofit/>
          </a:bodyPr>
          <a:lstStyle>
            <a:lvl1pPr marL="0" indent="0" algn="l">
              <a:buNone/>
              <a:defRPr sz="2398">
                <a:solidFill>
                  <a:schemeClr val="bg1"/>
                </a:solidFill>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
        <p:nvSpPr>
          <p:cNvPr id="14" name="Footer Placeholder 4">
            <a:extLst>
              <a:ext uri="{FF2B5EF4-FFF2-40B4-BE49-F238E27FC236}">
                <a16:creationId xmlns:a16="http://schemas.microsoft.com/office/drawing/2014/main" id="{6AAA0B04-EA86-114A-9BE8-CD6544598A83}"/>
              </a:ext>
            </a:extLst>
          </p:cNvPr>
          <p:cNvSpPr txBox="1">
            <a:spLocks/>
          </p:cNvSpPr>
          <p:nvPr userDrawn="1"/>
        </p:nvSpPr>
        <p:spPr>
          <a:xfrm>
            <a:off x="609600" y="6535924"/>
            <a:ext cx="6096000" cy="132641"/>
          </a:xfrm>
          <a:prstGeom prst="rect">
            <a:avLst/>
          </a:prstGeom>
        </p:spPr>
        <p:txBody>
          <a:bodyPr vert="horz" lIns="0" tIns="0" rIns="0" bIns="0" rtlCol="0"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accent3"/>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799" b="1" dirty="0">
                <a:solidFill>
                  <a:schemeClr val="bg2"/>
                </a:solidFill>
              </a:rPr>
              <a:t>RESTRICTED</a:t>
            </a:r>
            <a:r>
              <a:rPr lang="en-US" sz="799" dirty="0">
                <a:solidFill>
                  <a:schemeClr val="bg2"/>
                </a:solidFill>
              </a:rPr>
              <a:t> - For limited Apervita internal use only - Do Not Distribute.   |   © 2020 Apervita, Inc. All Rights Reserved.</a:t>
            </a:r>
            <a:endParaRPr lang="en-US" sz="799" dirty="0"/>
          </a:p>
        </p:txBody>
      </p:sp>
    </p:spTree>
    <p:extLst>
      <p:ext uri="{BB962C8B-B14F-4D97-AF65-F5344CB8AC3E}">
        <p14:creationId xmlns:p14="http://schemas.microsoft.com/office/powerpoint/2010/main" val="33757189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_Gray_with_Text_St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9C8598-5D68-D74B-BDD1-7ADAA3727EDC}"/>
              </a:ext>
            </a:extLst>
          </p:cNvPr>
          <p:cNvPicPr>
            <a:picLocks noChangeAspect="1"/>
          </p:cNvPicPr>
          <p:nvPr userDrawn="1"/>
        </p:nvPicPr>
        <p:blipFill>
          <a:blip r:embed="rId2"/>
          <a:stretch>
            <a:fillRect/>
          </a:stretch>
        </p:blipFill>
        <p:spPr>
          <a:xfrm>
            <a:off x="0" y="126"/>
            <a:ext cx="12192000" cy="6857746"/>
          </a:xfrm>
          <a:prstGeom prst="rect">
            <a:avLst/>
          </a:prstGeom>
        </p:spPr>
      </p:pic>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4226707"/>
            <a:ext cx="5181600" cy="1948915"/>
          </a:xfrm>
        </p:spPr>
        <p:txBody>
          <a:bodyPr>
            <a:normAutofit/>
          </a:bodyPr>
          <a:lstStyle>
            <a:lvl1pPr marL="0" indent="0" algn="l">
              <a:buNone/>
              <a:defRPr sz="2398">
                <a:solidFill>
                  <a:schemeClr val="bg1"/>
                </a:solidFill>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DFD23C07-81BD-404A-80B1-F7D0D7F0D9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3675" y="222041"/>
            <a:ext cx="2574456" cy="1144988"/>
          </a:xfrm>
          <a:prstGeom prst="rect">
            <a:avLst/>
          </a:prstGeom>
        </p:spPr>
      </p:pic>
      <p:sp>
        <p:nvSpPr>
          <p:cNvPr id="6" name="Content Placeholder 5">
            <a:extLst>
              <a:ext uri="{FF2B5EF4-FFF2-40B4-BE49-F238E27FC236}">
                <a16:creationId xmlns:a16="http://schemas.microsoft.com/office/drawing/2014/main" id="{974DF488-DEE9-6A41-B220-8DDB556E5796}"/>
              </a:ext>
            </a:extLst>
          </p:cNvPr>
          <p:cNvSpPr>
            <a:spLocks noGrp="1"/>
          </p:cNvSpPr>
          <p:nvPr>
            <p:ph sz="quarter" idx="13"/>
          </p:nvPr>
        </p:nvSpPr>
        <p:spPr>
          <a:xfrm>
            <a:off x="6096000" y="1"/>
            <a:ext cx="6096000" cy="6858000"/>
          </a:xfrm>
          <a:solidFill>
            <a:schemeClr val="bg1"/>
          </a:solidFill>
        </p:spPr>
        <p:txBody>
          <a:bodyPr lIns="228600" tIns="457200" rIns="457200" bIns="45720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E60B6CD8-560D-7A43-B189-9D00D8767887}"/>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2760D7F4-6E18-E146-8506-26AAE8092C88}"/>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
        <p:nvSpPr>
          <p:cNvPr id="11" name="Title 1">
            <a:extLst>
              <a:ext uri="{FF2B5EF4-FFF2-40B4-BE49-F238E27FC236}">
                <a16:creationId xmlns:a16="http://schemas.microsoft.com/office/drawing/2014/main" id="{692BEBB8-EA0D-0F4B-9C1E-153945291DB0}"/>
              </a:ext>
            </a:extLst>
          </p:cNvPr>
          <p:cNvSpPr>
            <a:spLocks noGrp="1"/>
          </p:cNvSpPr>
          <p:nvPr>
            <p:ph type="ctrTitle"/>
          </p:nvPr>
        </p:nvSpPr>
        <p:spPr>
          <a:xfrm>
            <a:off x="609600" y="3008638"/>
            <a:ext cx="5181600" cy="1050999"/>
          </a:xfrm>
          <a:prstGeom prst="rect">
            <a:avLst/>
          </a:prstGeom>
        </p:spPr>
        <p:txBody>
          <a:bodyPr anchor="t" anchorCtr="0"/>
          <a:lstStyle>
            <a:lvl1pPr algn="l">
              <a:defRPr sz="3197" baseline="0">
                <a:solidFill>
                  <a:schemeClr val="bg1"/>
                </a:solidFill>
              </a:defRPr>
            </a:lvl1pPr>
          </a:lstStyle>
          <a:p>
            <a:r>
              <a:rPr lang="en-US"/>
              <a:t>Click to edit Master title style</a:t>
            </a:r>
            <a:endParaRPr lang="en-US" dirty="0"/>
          </a:p>
        </p:txBody>
      </p:sp>
      <p:sp>
        <p:nvSpPr>
          <p:cNvPr id="13" name="Footer Placeholder 4">
            <a:extLst>
              <a:ext uri="{FF2B5EF4-FFF2-40B4-BE49-F238E27FC236}">
                <a16:creationId xmlns:a16="http://schemas.microsoft.com/office/drawing/2014/main" id="{A7A442D6-A5F7-1B47-9343-EA2213F09F98}"/>
              </a:ext>
            </a:extLst>
          </p:cNvPr>
          <p:cNvSpPr txBox="1">
            <a:spLocks/>
          </p:cNvSpPr>
          <p:nvPr userDrawn="1"/>
        </p:nvSpPr>
        <p:spPr>
          <a:xfrm>
            <a:off x="609600" y="6535924"/>
            <a:ext cx="6096000" cy="132641"/>
          </a:xfrm>
          <a:prstGeom prst="rect">
            <a:avLst/>
          </a:prstGeom>
        </p:spPr>
        <p:txBody>
          <a:bodyPr vert="horz" lIns="0" tIns="0" rIns="0" bIns="0" rtlCol="0"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accent3"/>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799" b="1" dirty="0">
                <a:solidFill>
                  <a:schemeClr val="bg2"/>
                </a:solidFill>
              </a:rPr>
              <a:t>RESTRICTED</a:t>
            </a:r>
            <a:r>
              <a:rPr lang="en-US" sz="799" dirty="0">
                <a:solidFill>
                  <a:schemeClr val="bg2"/>
                </a:solidFill>
              </a:rPr>
              <a:t> - For limited Apervita internal use only - Do Not Distribute.   |   © 2020 Apervita, Inc. All Rights Reserved.</a:t>
            </a:r>
            <a:endParaRPr lang="en-US" sz="799" dirty="0"/>
          </a:p>
        </p:txBody>
      </p:sp>
    </p:spTree>
    <p:extLst>
      <p:ext uri="{BB962C8B-B14F-4D97-AF65-F5344CB8AC3E}">
        <p14:creationId xmlns:p14="http://schemas.microsoft.com/office/powerpoint/2010/main" val="20226473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_Content_St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accent3"/>
                </a:solidFill>
              </a:defRPr>
            </a:lvl1pPr>
          </a:lstStyle>
          <a:p>
            <a:r>
              <a:rPr lang="en-US" b="1" dirty="0"/>
              <a:t>RESTRICTED </a:t>
            </a:r>
            <a:r>
              <a:rPr lang="en-US" dirty="0"/>
              <a:t>- For limited Apervita internal use only - Do Not Distribute.   |   © 2020 Apervita, Inc. All Rights Reserved.</a:t>
            </a:r>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450687"/>
            <a:ext cx="10972800" cy="389783"/>
          </a:xfrm>
          <a:prstGeom prst="rect">
            <a:avLst/>
          </a:prstGeom>
        </p:spPr>
        <p:txBody>
          <a:bodyPr anchor="t" anchorCtr="0"/>
          <a:lstStyle>
            <a:lvl1pPr algn="l">
              <a:defRPr sz="3197" baseline="0">
                <a:solidFill>
                  <a:schemeClr val="tx2"/>
                </a:solidFill>
              </a:defRPr>
            </a:lvl1pPr>
          </a:lstStyle>
          <a:p>
            <a:r>
              <a:rPr lang="en-US"/>
              <a:t>Click to edit Master title style</a:t>
            </a:r>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609600" y="1339879"/>
            <a:ext cx="10972800" cy="4872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26A0BDA-8202-FD40-AC3C-25DDCC55E182}"/>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22368292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_Subhead_Content_St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913554"/>
            <a:ext cx="10972800" cy="341060"/>
          </a:xfrm>
        </p:spPr>
        <p:txBody>
          <a:bodyPr>
            <a:noAutofit/>
          </a:bodyPr>
          <a:lstStyle>
            <a:lvl1pPr marL="0" indent="0" algn="l">
              <a:buNone/>
              <a:defRPr sz="2398" b="0" i="0">
                <a:solidFill>
                  <a:schemeClr val="bg2">
                    <a:lumMod val="50000"/>
                  </a:schemeClr>
                </a:solidFill>
                <a:latin typeface="+mj-lt"/>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609600" y="1339879"/>
            <a:ext cx="10972800" cy="4872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FFC06B68-DD2B-734B-B69E-64CFEFBBBC11}"/>
              </a:ext>
            </a:extLst>
          </p:cNvPr>
          <p:cNvSpPr>
            <a:spLocks noGrp="1"/>
          </p:cNvSpPr>
          <p:nvPr>
            <p:ph type="ftr" sz="quarter" idx="3"/>
          </p:nvPr>
        </p:nvSpPr>
        <p:spPr>
          <a:xfrm>
            <a:off x="4872000" y="6535924"/>
            <a:ext cx="6100800" cy="132641"/>
          </a:xfrm>
          <a:prstGeom prst="rect">
            <a:avLst/>
          </a:prstGeom>
        </p:spPr>
        <p:txBody>
          <a:bodyPr vert="horz" lIns="0" tIns="0" rIns="0" bIns="0" rtlCol="0" anchor="b" anchorCtr="0"/>
          <a:lstStyle>
            <a:lvl1pPr algn="r">
              <a:defRPr sz="799" b="0" i="0">
                <a:solidFill>
                  <a:schemeClr val="accent3"/>
                </a:solidFill>
                <a:latin typeface="+mn-lt"/>
              </a:defRPr>
            </a:lvl1pPr>
          </a:lstStyle>
          <a:p>
            <a:r>
              <a:rPr lang="en-US" b="1" dirty="0"/>
              <a:t>RESTRICTED </a:t>
            </a:r>
            <a:r>
              <a:rPr lang="en-US" dirty="0"/>
              <a:t>- For limited Apervita internal use only - Do Not Distribute.   |   © 2020 Apervita, Inc. All Rights Reserved.</a:t>
            </a:r>
          </a:p>
        </p:txBody>
      </p:sp>
      <p:sp>
        <p:nvSpPr>
          <p:cNvPr id="8" name="Slide Number Placeholder 5">
            <a:extLst>
              <a:ext uri="{FF2B5EF4-FFF2-40B4-BE49-F238E27FC236}">
                <a16:creationId xmlns:a16="http://schemas.microsoft.com/office/drawing/2014/main" id="{FA77A617-85F3-8746-AA4C-5FDAD365D594}"/>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
        <p:nvSpPr>
          <p:cNvPr id="9" name="Title 1">
            <a:extLst>
              <a:ext uri="{FF2B5EF4-FFF2-40B4-BE49-F238E27FC236}">
                <a16:creationId xmlns:a16="http://schemas.microsoft.com/office/drawing/2014/main" id="{17F12532-C696-8D4D-B3E4-BAE418475EBC}"/>
              </a:ext>
            </a:extLst>
          </p:cNvPr>
          <p:cNvSpPr>
            <a:spLocks noGrp="1"/>
          </p:cNvSpPr>
          <p:nvPr>
            <p:ph type="ctrTitle"/>
          </p:nvPr>
        </p:nvSpPr>
        <p:spPr>
          <a:xfrm>
            <a:off x="609600" y="450687"/>
            <a:ext cx="10972800" cy="389783"/>
          </a:xfrm>
          <a:prstGeom prst="rect">
            <a:avLst/>
          </a:prstGeom>
        </p:spPr>
        <p:txBody>
          <a:bodyPr anchor="t" anchorCtr="0"/>
          <a:lstStyle>
            <a:lvl1pPr algn="l">
              <a:defRPr sz="3197" baseline="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2144883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_Subhead_Content_Gray_St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3EE8E4-E122-214B-BBC5-2D9805F9CB1B}"/>
              </a:ext>
            </a:extLst>
          </p:cNvPr>
          <p:cNvPicPr>
            <a:picLocks noChangeAspect="1"/>
          </p:cNvPicPr>
          <p:nvPr userDrawn="1"/>
        </p:nvPicPr>
        <p:blipFill>
          <a:blip r:embed="rId2">
            <a:alphaModFix amt="80000"/>
          </a:blip>
          <a:stretch>
            <a:fillRect/>
          </a:stretch>
        </p:blipFill>
        <p:spPr>
          <a:xfrm>
            <a:off x="0" y="254"/>
            <a:ext cx="12192000" cy="6857746"/>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450687"/>
            <a:ext cx="10972800" cy="389783"/>
          </a:xfrm>
          <a:prstGeom prst="rect">
            <a:avLst/>
          </a:prstGeom>
        </p:spPr>
        <p:txBody>
          <a:bodyPr anchor="t" anchorCtr="0"/>
          <a:lstStyle>
            <a:lvl1pPr algn="l">
              <a:defRPr sz="3197"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913554"/>
            <a:ext cx="10972800" cy="341060"/>
          </a:xfrm>
        </p:spPr>
        <p:txBody>
          <a:bodyPr>
            <a:noAutofit/>
          </a:bodyPr>
          <a:lstStyle>
            <a:lvl1pPr marL="0" indent="0" algn="l">
              <a:buNone/>
              <a:defRPr sz="2398" b="0" i="0">
                <a:solidFill>
                  <a:schemeClr val="bg2">
                    <a:lumMod val="50000"/>
                  </a:schemeClr>
                </a:solidFill>
                <a:latin typeface="Libre Franklin" pitchFamily="2" charset="77"/>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pic>
        <p:nvPicPr>
          <p:cNvPr id="10" name="Picture 9">
            <a:extLst>
              <a:ext uri="{FF2B5EF4-FFF2-40B4-BE49-F238E27FC236}">
                <a16:creationId xmlns:a16="http://schemas.microsoft.com/office/drawing/2014/main" id="{E4E3BE7C-3A40-684E-B2C8-55C408281E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443728"/>
            <a:ext cx="1765888" cy="414144"/>
          </a:xfrm>
          <a:prstGeom prst="rect">
            <a:avLst/>
          </a:prstGeom>
        </p:spPr>
      </p:pic>
      <p:sp>
        <p:nvSpPr>
          <p:cNvPr id="7" name="Content Placeholder 6">
            <a:extLst>
              <a:ext uri="{FF2B5EF4-FFF2-40B4-BE49-F238E27FC236}">
                <a16:creationId xmlns:a16="http://schemas.microsoft.com/office/drawing/2014/main" id="{0A659125-50FF-634E-AABA-C97D88D819D8}"/>
              </a:ext>
            </a:extLst>
          </p:cNvPr>
          <p:cNvSpPr>
            <a:spLocks noGrp="1"/>
          </p:cNvSpPr>
          <p:nvPr>
            <p:ph sz="quarter" idx="16"/>
          </p:nvPr>
        </p:nvSpPr>
        <p:spPr>
          <a:xfrm>
            <a:off x="609600" y="1339879"/>
            <a:ext cx="10972800" cy="4872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D575D197-56E8-B644-AA27-AC6E43221D46}"/>
              </a:ext>
            </a:extLst>
          </p:cNvPr>
          <p:cNvSpPr>
            <a:spLocks noGrp="1"/>
          </p:cNvSpPr>
          <p:nvPr>
            <p:ph type="ftr" sz="quarter" idx="3"/>
          </p:nvPr>
        </p:nvSpPr>
        <p:spPr>
          <a:xfrm>
            <a:off x="4876800" y="6535924"/>
            <a:ext cx="6096000" cy="132641"/>
          </a:xfrm>
          <a:prstGeom prst="rect">
            <a:avLst/>
          </a:prstGeom>
        </p:spPr>
        <p:txBody>
          <a:bodyPr vert="horz" lIns="0" tIns="0" rIns="0" bIns="0" rtlCol="0" anchor="b" anchorCtr="0"/>
          <a:lstStyle>
            <a:lvl1pPr algn="r">
              <a:defRPr sz="799" b="0" i="0">
                <a:solidFill>
                  <a:schemeClr val="accent3"/>
                </a:solidFill>
                <a:latin typeface="+mn-lt"/>
              </a:defRPr>
            </a:lvl1pPr>
          </a:lstStyle>
          <a:p>
            <a:r>
              <a:rPr lang="en-US" b="1" dirty="0"/>
              <a:t>RESTRICTED </a:t>
            </a:r>
            <a:r>
              <a:rPr lang="en-US" dirty="0"/>
              <a:t>- For limited Apervita internal use only - Do Not Distribute.   |   © 2020 Apervita, Inc. All Rights Reserved.</a:t>
            </a:r>
          </a:p>
        </p:txBody>
      </p:sp>
      <p:sp>
        <p:nvSpPr>
          <p:cNvPr id="13" name="Slide Number Placeholder 5">
            <a:extLst>
              <a:ext uri="{FF2B5EF4-FFF2-40B4-BE49-F238E27FC236}">
                <a16:creationId xmlns:a16="http://schemas.microsoft.com/office/drawing/2014/main" id="{8A1E87BB-3DC1-BC49-AE3C-46E8C2DB0190}"/>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cxnSp>
        <p:nvCxnSpPr>
          <p:cNvPr id="15" name="Straight Connector 14">
            <a:extLst>
              <a:ext uri="{FF2B5EF4-FFF2-40B4-BE49-F238E27FC236}">
                <a16:creationId xmlns:a16="http://schemas.microsoft.com/office/drawing/2014/main" id="{5465C3C9-B743-8B4C-9B46-E778C40ECC6F}"/>
              </a:ext>
            </a:extLst>
          </p:cNvPr>
          <p:cNvCxnSpPr/>
          <p:nvPr userDrawn="1"/>
        </p:nvCxnSpPr>
        <p:spPr>
          <a:xfrm>
            <a:off x="609600" y="6333975"/>
            <a:ext cx="10972800"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4555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_Subhead_Content_Dark_St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79679D-C8F3-FE4F-9D0B-2C2F34BDB01D}"/>
              </a:ext>
            </a:extLst>
          </p:cNvPr>
          <p:cNvPicPr>
            <a:picLocks noChangeAspect="1"/>
          </p:cNvPicPr>
          <p:nvPr userDrawn="1"/>
        </p:nvPicPr>
        <p:blipFill>
          <a:blip r:embed="rId2"/>
          <a:stretch>
            <a:fillRect/>
          </a:stretch>
        </p:blipFill>
        <p:spPr>
          <a:xfrm>
            <a:off x="0" y="254"/>
            <a:ext cx="12192000" cy="6857746"/>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450687"/>
            <a:ext cx="10972800" cy="389783"/>
          </a:xfrm>
          <a:prstGeom prst="rect">
            <a:avLst/>
          </a:prstGeom>
        </p:spPr>
        <p:txBody>
          <a:bodyPr anchor="t" anchorCtr="0"/>
          <a:lstStyle>
            <a:lvl1pPr algn="l">
              <a:defRPr sz="31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913554"/>
            <a:ext cx="10972800" cy="341060"/>
          </a:xfrm>
        </p:spPr>
        <p:txBody>
          <a:bodyPr>
            <a:noAutofit/>
          </a:bodyPr>
          <a:lstStyle>
            <a:lvl1pPr marL="0" indent="0" algn="l">
              <a:buNone/>
              <a:defRPr sz="2398" b="0" i="0">
                <a:solidFill>
                  <a:schemeClr val="tx2">
                    <a:lumMod val="20000"/>
                    <a:lumOff val="80000"/>
                  </a:schemeClr>
                </a:solidFill>
                <a:latin typeface="Libre Franklin" pitchFamily="2" charset="77"/>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
        <p:nvSpPr>
          <p:cNvPr id="7" name="Content Placeholder 6">
            <a:extLst>
              <a:ext uri="{FF2B5EF4-FFF2-40B4-BE49-F238E27FC236}">
                <a16:creationId xmlns:a16="http://schemas.microsoft.com/office/drawing/2014/main" id="{A0B0AE44-F1A1-5C43-8D93-24ED8C5B8B96}"/>
              </a:ext>
            </a:extLst>
          </p:cNvPr>
          <p:cNvSpPr>
            <a:spLocks noGrp="1"/>
          </p:cNvSpPr>
          <p:nvPr>
            <p:ph sz="quarter" idx="15"/>
          </p:nvPr>
        </p:nvSpPr>
        <p:spPr>
          <a:xfrm>
            <a:off x="609600" y="1339879"/>
            <a:ext cx="10972800" cy="4872288"/>
          </a:xfrm>
        </p:spPr>
        <p:txBody>
          <a:bodyPr/>
          <a:lstStyle>
            <a:lvl1pPr>
              <a:buClr>
                <a:schemeClr val="accent5">
                  <a:lumMod val="60000"/>
                  <a:lumOff val="40000"/>
                </a:schemeClr>
              </a:buClr>
              <a:defRPr>
                <a:solidFill>
                  <a:schemeClr val="bg1"/>
                </a:solidFill>
              </a:defRPr>
            </a:lvl1pPr>
            <a:lvl2pPr>
              <a:buClr>
                <a:schemeClr val="accent3">
                  <a:lumMod val="60000"/>
                  <a:lumOff val="40000"/>
                </a:schemeClr>
              </a:buClr>
              <a:defRPr>
                <a:solidFill>
                  <a:schemeClr val="bg1"/>
                </a:solidFill>
              </a:defRPr>
            </a:lvl2pPr>
            <a:lvl3pPr>
              <a:buClr>
                <a:schemeClr val="accent3">
                  <a:lumMod val="60000"/>
                  <a:lumOff val="40000"/>
                </a:schemeClr>
              </a:buClr>
              <a:defRPr>
                <a:solidFill>
                  <a:schemeClr val="bg1"/>
                </a:solidFill>
              </a:defRPr>
            </a:lvl3pPr>
            <a:lvl4pPr>
              <a:buClr>
                <a:schemeClr val="accent3">
                  <a:lumMod val="60000"/>
                  <a:lumOff val="40000"/>
                </a:schemeClr>
              </a:buClr>
              <a:defRPr>
                <a:solidFill>
                  <a:schemeClr val="bg1"/>
                </a:solidFill>
              </a:defRPr>
            </a:lvl4pPr>
            <a:lvl5pPr>
              <a:buClr>
                <a:schemeClr val="accent3">
                  <a:lumMod val="60000"/>
                  <a:lumOff val="40000"/>
                </a:schemeClr>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8F58F2C7-468C-CA47-997A-859B15C1EAF8}"/>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ooter Placeholder 4">
            <a:extLst>
              <a:ext uri="{FF2B5EF4-FFF2-40B4-BE49-F238E27FC236}">
                <a16:creationId xmlns:a16="http://schemas.microsoft.com/office/drawing/2014/main" id="{D12BA253-33B0-FB41-9A43-0052232E1D91}"/>
              </a:ext>
            </a:extLst>
          </p:cNvPr>
          <p:cNvSpPr>
            <a:spLocks noGrp="1"/>
          </p:cNvSpPr>
          <p:nvPr>
            <p:ph type="ftr" sz="quarter" idx="3"/>
          </p:nvPr>
        </p:nvSpPr>
        <p:spPr>
          <a:xfrm>
            <a:off x="4876800" y="6535924"/>
            <a:ext cx="6096000" cy="132641"/>
          </a:xfrm>
          <a:prstGeom prst="rect">
            <a:avLst/>
          </a:prstGeom>
        </p:spPr>
        <p:txBody>
          <a:bodyPr vert="horz" lIns="0" tIns="0" rIns="0" bIns="0" rtlCol="0" anchor="b" anchorCtr="0"/>
          <a:lstStyle>
            <a:lvl1pPr algn="r">
              <a:defRPr sz="799" b="0" i="0">
                <a:solidFill>
                  <a:schemeClr val="accent5">
                    <a:lumMod val="60000"/>
                    <a:lumOff val="40000"/>
                  </a:schemeClr>
                </a:solidFill>
                <a:latin typeface="+mn-lt"/>
              </a:defRPr>
            </a:lvl1pPr>
          </a:lstStyle>
          <a:p>
            <a:r>
              <a:rPr lang="en-US" b="1" dirty="0"/>
              <a:t>RESTRICTED </a:t>
            </a:r>
            <a:r>
              <a:rPr lang="en-US" dirty="0"/>
              <a:t>- For limited Apervita internal use only - Do Not Distribute.   |   © 2020 Apervita, Inc. All Rights Reserved.</a:t>
            </a:r>
          </a:p>
        </p:txBody>
      </p:sp>
      <p:sp>
        <p:nvSpPr>
          <p:cNvPr id="15" name="Slide Number Placeholder 5">
            <a:extLst>
              <a:ext uri="{FF2B5EF4-FFF2-40B4-BE49-F238E27FC236}">
                <a16:creationId xmlns:a16="http://schemas.microsoft.com/office/drawing/2014/main" id="{B9F991B3-6AC9-4A42-873E-523056471485}"/>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accent5">
                    <a:lumMod val="60000"/>
                    <a:lumOff val="4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pic>
        <p:nvPicPr>
          <p:cNvPr id="17" name="Picture 16">
            <a:extLst>
              <a:ext uri="{FF2B5EF4-FFF2-40B4-BE49-F238E27FC236}">
                <a16:creationId xmlns:a16="http://schemas.microsoft.com/office/drawing/2014/main" id="{3AEB8769-FC51-074F-82EA-70C62EF257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8640" y="6440304"/>
            <a:ext cx="1823923" cy="414144"/>
          </a:xfrm>
          <a:prstGeom prst="rect">
            <a:avLst/>
          </a:prstGeom>
        </p:spPr>
      </p:pic>
    </p:spTree>
    <p:extLst>
      <p:ext uri="{BB962C8B-B14F-4D97-AF65-F5344CB8AC3E}">
        <p14:creationId xmlns:p14="http://schemas.microsoft.com/office/powerpoint/2010/main" val="1311901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_Subhead_Content_Blue_St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3C5100-8FE4-0543-B276-00D30C2B2E49}"/>
              </a:ext>
            </a:extLst>
          </p:cNvPr>
          <p:cNvPicPr>
            <a:picLocks noChangeAspect="1"/>
          </p:cNvPicPr>
          <p:nvPr userDrawn="1"/>
        </p:nvPicPr>
        <p:blipFill>
          <a:blip r:embed="rId2"/>
          <a:stretch>
            <a:fillRect/>
          </a:stretch>
        </p:blipFill>
        <p:spPr>
          <a:xfrm>
            <a:off x="0" y="0"/>
            <a:ext cx="12192000" cy="6857746"/>
          </a:xfrm>
          <a:prstGeom prst="rect">
            <a:avLst/>
          </a:prstGeom>
        </p:spPr>
      </p:pic>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450687"/>
            <a:ext cx="10972800" cy="389783"/>
          </a:xfrm>
          <a:prstGeom prst="rect">
            <a:avLst/>
          </a:prstGeom>
        </p:spPr>
        <p:txBody>
          <a:bodyPr anchor="t" anchorCtr="0"/>
          <a:lstStyle>
            <a:lvl1pPr algn="l">
              <a:defRPr sz="3197"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913554"/>
            <a:ext cx="10972800" cy="341060"/>
          </a:xfrm>
        </p:spPr>
        <p:txBody>
          <a:bodyPr>
            <a:noAutofit/>
          </a:bodyPr>
          <a:lstStyle>
            <a:lvl1pPr marL="0" indent="0" algn="l">
              <a:buNone/>
              <a:defRPr sz="2398" b="0" i="0">
                <a:solidFill>
                  <a:schemeClr val="bg2"/>
                </a:solidFill>
                <a:latin typeface="Libre Franklin" pitchFamily="2" charset="77"/>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
        <p:nvSpPr>
          <p:cNvPr id="7" name="Content Placeholder 6">
            <a:extLst>
              <a:ext uri="{FF2B5EF4-FFF2-40B4-BE49-F238E27FC236}">
                <a16:creationId xmlns:a16="http://schemas.microsoft.com/office/drawing/2014/main" id="{1B884D67-BE68-8C43-8096-AEE7B3A4603A}"/>
              </a:ext>
            </a:extLst>
          </p:cNvPr>
          <p:cNvSpPr>
            <a:spLocks noGrp="1"/>
          </p:cNvSpPr>
          <p:nvPr>
            <p:ph sz="quarter" idx="15"/>
          </p:nvPr>
        </p:nvSpPr>
        <p:spPr>
          <a:xfrm>
            <a:off x="609600" y="1339879"/>
            <a:ext cx="10972800" cy="4872288"/>
          </a:xfrm>
        </p:spPr>
        <p:txBody>
          <a:bodyPr/>
          <a:lstStyle>
            <a:lvl1pPr>
              <a:defRPr>
                <a:solidFill>
                  <a:schemeClr val="bg1"/>
                </a:solidFill>
              </a:defRPr>
            </a:lvl1pPr>
            <a:lvl2pPr>
              <a:buClr>
                <a:schemeClr val="tx2">
                  <a:lumMod val="20000"/>
                  <a:lumOff val="80000"/>
                </a:schemeClr>
              </a:buClr>
              <a:defRPr>
                <a:solidFill>
                  <a:schemeClr val="bg1"/>
                </a:solidFill>
              </a:defRPr>
            </a:lvl2pPr>
            <a:lvl3pPr>
              <a:buClr>
                <a:schemeClr val="tx2">
                  <a:lumMod val="20000"/>
                  <a:lumOff val="80000"/>
                </a:schemeClr>
              </a:buClr>
              <a:defRPr>
                <a:solidFill>
                  <a:schemeClr val="bg1"/>
                </a:solidFill>
              </a:defRPr>
            </a:lvl3pPr>
            <a:lvl4pPr>
              <a:buClr>
                <a:schemeClr val="tx2">
                  <a:lumMod val="20000"/>
                  <a:lumOff val="80000"/>
                </a:schemeClr>
              </a:buClr>
              <a:defRPr>
                <a:solidFill>
                  <a:schemeClr val="bg1"/>
                </a:solidFill>
              </a:defRPr>
            </a:lvl4pPr>
            <a:lvl5pPr>
              <a:buClr>
                <a:schemeClr val="tx2">
                  <a:lumMod val="20000"/>
                  <a:lumOff val="80000"/>
                </a:schemeClr>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156BE3A-0005-884C-B536-966CED438E9D}"/>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A078B80-C777-DB44-AD69-C0A35A69D4D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8640" y="6440304"/>
            <a:ext cx="1823923" cy="414144"/>
          </a:xfrm>
          <a:prstGeom prst="rect">
            <a:avLst/>
          </a:prstGeom>
        </p:spPr>
      </p:pic>
      <p:sp>
        <p:nvSpPr>
          <p:cNvPr id="14" name="Footer Placeholder 4">
            <a:extLst>
              <a:ext uri="{FF2B5EF4-FFF2-40B4-BE49-F238E27FC236}">
                <a16:creationId xmlns:a16="http://schemas.microsoft.com/office/drawing/2014/main" id="{A4CB3DF6-F4C2-5445-B4E8-5CFC58483CF8}"/>
              </a:ext>
            </a:extLst>
          </p:cNvPr>
          <p:cNvSpPr>
            <a:spLocks noGrp="1"/>
          </p:cNvSpPr>
          <p:nvPr>
            <p:ph type="ftr" sz="quarter" idx="3"/>
          </p:nvPr>
        </p:nvSpPr>
        <p:spPr>
          <a:xfrm>
            <a:off x="4872000" y="6535924"/>
            <a:ext cx="6100800" cy="132641"/>
          </a:xfrm>
          <a:prstGeom prst="rect">
            <a:avLst/>
          </a:prstGeom>
        </p:spPr>
        <p:txBody>
          <a:bodyPr vert="horz" lIns="0" tIns="0" rIns="0" bIns="0" rtlCol="0" anchor="b" anchorCtr="0"/>
          <a:lstStyle>
            <a:lvl1pPr algn="r">
              <a:defRPr sz="799" b="0" i="0">
                <a:solidFill>
                  <a:schemeClr val="accent1">
                    <a:lumMod val="60000"/>
                    <a:lumOff val="40000"/>
                  </a:schemeClr>
                </a:solidFill>
                <a:latin typeface="+mn-lt"/>
              </a:defRPr>
            </a:lvl1pPr>
          </a:lstStyle>
          <a:p>
            <a:r>
              <a:rPr lang="en-US" b="1" dirty="0"/>
              <a:t>RESTRICTED </a:t>
            </a:r>
            <a:r>
              <a:rPr lang="en-US" dirty="0"/>
              <a:t>- For limited Apervita internal use only - Do Not Distribute.   |   © 2020 Apervita, Inc. All Rights Reserved.</a:t>
            </a:r>
          </a:p>
        </p:txBody>
      </p:sp>
      <p:sp>
        <p:nvSpPr>
          <p:cNvPr id="15" name="Slide Number Placeholder 5">
            <a:extLst>
              <a:ext uri="{FF2B5EF4-FFF2-40B4-BE49-F238E27FC236}">
                <a16:creationId xmlns:a16="http://schemas.microsoft.com/office/drawing/2014/main" id="{A369232A-0622-BD49-90AD-5018026BE843}"/>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accent1">
                    <a:lumMod val="60000"/>
                    <a:lumOff val="4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23461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BA44-4C6B-482A-8915-84F61E59EB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8FEB3D-9195-434C-AC27-F088DCDAC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EB7D7F-CBE0-48F1-B93A-910057C755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B3519F-147F-449B-8F8D-9085D986DC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AED760-E2A7-443A-A8BA-1D49F3929F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1F616F-FC90-4AC0-B4A3-3EF5025A357B}"/>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8" name="Footer Placeholder 7">
            <a:extLst>
              <a:ext uri="{FF2B5EF4-FFF2-40B4-BE49-F238E27FC236}">
                <a16:creationId xmlns:a16="http://schemas.microsoft.com/office/drawing/2014/main" id="{F7236F9C-3447-4645-B122-88153E6505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2D52D6-42B2-4710-B220-A70B3E46A492}"/>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28305680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lumn_Separate_St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450687"/>
            <a:ext cx="10972800" cy="389783"/>
          </a:xfrm>
          <a:prstGeom prst="rect">
            <a:avLst/>
          </a:prstGeom>
        </p:spPr>
        <p:txBody>
          <a:bodyPr anchor="t" anchorCtr="0"/>
          <a:lstStyle>
            <a:lvl1pPr algn="l">
              <a:defRPr sz="3197"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913554"/>
            <a:ext cx="10972800" cy="341060"/>
          </a:xfrm>
        </p:spPr>
        <p:txBody>
          <a:bodyPr>
            <a:noAutofit/>
          </a:bodyPr>
          <a:lstStyle>
            <a:lvl1pPr marL="0" indent="0" algn="l">
              <a:buNone/>
              <a:defRPr sz="2398" b="0" i="0">
                <a:solidFill>
                  <a:schemeClr val="bg2">
                    <a:lumMod val="50000"/>
                  </a:schemeClr>
                </a:solidFill>
                <a:latin typeface="Libre Franklin" pitchFamily="2" charset="77"/>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609601" y="1339879"/>
            <a:ext cx="5340351" cy="4872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6242051" y="1339879"/>
            <a:ext cx="5340349" cy="4872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5F54B9B-6A95-2A47-9C20-E078DE3DC270}"/>
              </a:ext>
            </a:extLst>
          </p:cNvPr>
          <p:cNvSpPr>
            <a:spLocks noGrp="1"/>
          </p:cNvSpPr>
          <p:nvPr>
            <p:ph type="ftr" sz="quarter" idx="3"/>
          </p:nvPr>
        </p:nvSpPr>
        <p:spPr>
          <a:xfrm>
            <a:off x="4876800" y="6535924"/>
            <a:ext cx="6096000" cy="132641"/>
          </a:xfrm>
          <a:prstGeom prst="rect">
            <a:avLst/>
          </a:prstGeom>
        </p:spPr>
        <p:txBody>
          <a:bodyPr vert="horz" lIns="0" tIns="0" rIns="0" bIns="0" rtlCol="0" anchor="b" anchorCtr="0"/>
          <a:lstStyle>
            <a:lvl1pPr algn="r">
              <a:defRPr sz="799" b="0" i="0">
                <a:solidFill>
                  <a:schemeClr val="accent3"/>
                </a:solidFill>
                <a:latin typeface="+mn-lt"/>
              </a:defRPr>
            </a:lvl1pPr>
          </a:lstStyle>
          <a:p>
            <a:r>
              <a:rPr lang="en-US" b="1" dirty="0"/>
              <a:t>RESTRICTED </a:t>
            </a:r>
            <a:r>
              <a:rPr lang="en-US" dirty="0"/>
              <a:t>- For limited Apervita internal use only - Do Not Distribute.   |   © 2020 Apervita, Inc. All Rights Reserved.</a:t>
            </a:r>
          </a:p>
        </p:txBody>
      </p:sp>
      <p:sp>
        <p:nvSpPr>
          <p:cNvPr id="10" name="Slide Number Placeholder 5">
            <a:extLst>
              <a:ext uri="{FF2B5EF4-FFF2-40B4-BE49-F238E27FC236}">
                <a16:creationId xmlns:a16="http://schemas.microsoft.com/office/drawing/2014/main" id="{E37F4A92-DBF7-9640-8ED2-F29C56ABC57B}"/>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2259937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Columns_Separate_St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1877A64-283F-F147-8AEF-7AE25965D5F0}"/>
              </a:ext>
            </a:extLst>
          </p:cNvPr>
          <p:cNvSpPr>
            <a:spLocks noGrp="1"/>
          </p:cNvSpPr>
          <p:nvPr>
            <p:ph sz="quarter" idx="19"/>
          </p:nvPr>
        </p:nvSpPr>
        <p:spPr>
          <a:xfrm>
            <a:off x="609601" y="1339879"/>
            <a:ext cx="3450167" cy="4872288"/>
          </a:xfrm>
        </p:spPr>
        <p:txBody>
          <a:bodyPr/>
          <a:lstStyle>
            <a:lvl1pPr>
              <a:defRPr sz="2131"/>
            </a:lvl1pPr>
            <a:lvl2pPr>
              <a:defRPr sz="1865"/>
            </a:lvl2pPr>
            <a:lvl3pPr>
              <a:defRPr sz="1732"/>
            </a:lvl3pPr>
            <a:lvl4pPr>
              <a:defRPr sz="1599"/>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a:extLst>
              <a:ext uri="{FF2B5EF4-FFF2-40B4-BE49-F238E27FC236}">
                <a16:creationId xmlns:a16="http://schemas.microsoft.com/office/drawing/2014/main" id="{8B362E45-3E55-DE44-94A9-3B5CE5DA3F44}"/>
              </a:ext>
            </a:extLst>
          </p:cNvPr>
          <p:cNvSpPr>
            <a:spLocks noGrp="1"/>
          </p:cNvSpPr>
          <p:nvPr>
            <p:ph sz="quarter" idx="20"/>
          </p:nvPr>
        </p:nvSpPr>
        <p:spPr>
          <a:xfrm>
            <a:off x="4370918" y="1339879"/>
            <a:ext cx="3450167" cy="4872288"/>
          </a:xfrm>
        </p:spPr>
        <p:txBody>
          <a:bodyPr/>
          <a:lstStyle>
            <a:lvl1pPr>
              <a:defRPr sz="2131"/>
            </a:lvl1pPr>
            <a:lvl2pPr>
              <a:defRPr sz="1865"/>
            </a:lvl2pPr>
            <a:lvl3pPr>
              <a:defRPr sz="1732"/>
            </a:lvl3pPr>
            <a:lvl4pPr>
              <a:defRPr sz="1599"/>
            </a:lvl4pPr>
            <a:lvl5pPr>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a:extLst>
              <a:ext uri="{FF2B5EF4-FFF2-40B4-BE49-F238E27FC236}">
                <a16:creationId xmlns:a16="http://schemas.microsoft.com/office/drawing/2014/main" id="{B5CFF488-E554-7344-A0E6-68BBD394C8DD}"/>
              </a:ext>
            </a:extLst>
          </p:cNvPr>
          <p:cNvSpPr>
            <a:spLocks noGrp="1"/>
          </p:cNvSpPr>
          <p:nvPr>
            <p:ph sz="quarter" idx="21"/>
          </p:nvPr>
        </p:nvSpPr>
        <p:spPr>
          <a:xfrm>
            <a:off x="8131978" y="1339879"/>
            <a:ext cx="3450423" cy="4872288"/>
          </a:xfrm>
        </p:spPr>
        <p:txBody>
          <a:bodyPr/>
          <a:lstStyle>
            <a:lvl1pPr>
              <a:defRPr sz="2131"/>
            </a:lvl1pPr>
            <a:lvl2pPr>
              <a:defRPr sz="1865"/>
            </a:lvl2pPr>
            <a:lvl3pPr>
              <a:defRPr sz="1732"/>
            </a:lvl3pPr>
            <a:lvl4pPr>
              <a:defRPr sz="1599"/>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450687"/>
            <a:ext cx="10972800" cy="389783"/>
          </a:xfrm>
          <a:prstGeom prst="rect">
            <a:avLst/>
          </a:prstGeom>
        </p:spPr>
        <p:txBody>
          <a:bodyPr anchor="t" anchorCtr="0"/>
          <a:lstStyle>
            <a:lvl1pPr algn="l">
              <a:defRPr sz="3197"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913554"/>
            <a:ext cx="10972800" cy="341060"/>
          </a:xfrm>
        </p:spPr>
        <p:txBody>
          <a:bodyPr>
            <a:noAutofit/>
          </a:bodyPr>
          <a:lstStyle>
            <a:lvl1pPr marL="0" indent="0" algn="l">
              <a:buNone/>
              <a:defRPr sz="2398" b="0" i="0">
                <a:solidFill>
                  <a:schemeClr val="bg2">
                    <a:lumMod val="50000"/>
                  </a:schemeClr>
                </a:solidFill>
                <a:latin typeface="Libre Franklin" pitchFamily="2" charset="77"/>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2D46590D-B98E-E542-95E6-108727B1AF12}"/>
              </a:ext>
            </a:extLst>
          </p:cNvPr>
          <p:cNvSpPr>
            <a:spLocks noGrp="1"/>
          </p:cNvSpPr>
          <p:nvPr>
            <p:ph type="ftr" sz="quarter" idx="3"/>
          </p:nvPr>
        </p:nvSpPr>
        <p:spPr>
          <a:xfrm>
            <a:off x="4872000" y="6535924"/>
            <a:ext cx="6100800" cy="132641"/>
          </a:xfrm>
          <a:prstGeom prst="rect">
            <a:avLst/>
          </a:prstGeom>
        </p:spPr>
        <p:txBody>
          <a:bodyPr vert="horz" lIns="0" tIns="0" rIns="0" bIns="0" rtlCol="0" anchor="b" anchorCtr="0"/>
          <a:lstStyle>
            <a:lvl1pPr algn="r">
              <a:defRPr sz="799" b="0" i="0">
                <a:solidFill>
                  <a:schemeClr val="accent3"/>
                </a:solidFill>
                <a:latin typeface="+mn-lt"/>
              </a:defRPr>
            </a:lvl1pPr>
          </a:lstStyle>
          <a:p>
            <a:r>
              <a:rPr lang="en-US" b="1" dirty="0"/>
              <a:t>RESTRICTED </a:t>
            </a:r>
            <a:r>
              <a:rPr lang="en-US" dirty="0"/>
              <a:t>- For limited Apervita internal use only - Do Not Distribute.   |   © 2020 Apervita, Inc. All Rights Reserved.</a:t>
            </a:r>
          </a:p>
        </p:txBody>
      </p:sp>
      <p:sp>
        <p:nvSpPr>
          <p:cNvPr id="11" name="Slide Number Placeholder 5">
            <a:extLst>
              <a:ext uri="{FF2B5EF4-FFF2-40B4-BE49-F238E27FC236}">
                <a16:creationId xmlns:a16="http://schemas.microsoft.com/office/drawing/2014/main" id="{180D85B2-7E66-2541-88C6-7B2AD1098D1C}"/>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29900598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Columns_Separate_St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450687"/>
            <a:ext cx="10972800" cy="389783"/>
          </a:xfrm>
          <a:prstGeom prst="rect">
            <a:avLst/>
          </a:prstGeom>
        </p:spPr>
        <p:txBody>
          <a:bodyPr anchor="t" anchorCtr="0"/>
          <a:lstStyle>
            <a:lvl1pPr algn="l">
              <a:defRPr sz="3197"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913554"/>
            <a:ext cx="10972800" cy="341060"/>
          </a:xfrm>
        </p:spPr>
        <p:txBody>
          <a:bodyPr>
            <a:noAutofit/>
          </a:bodyPr>
          <a:lstStyle>
            <a:lvl1pPr marL="0" indent="0" algn="l">
              <a:buNone/>
              <a:defRPr sz="2398" b="0" i="0">
                <a:solidFill>
                  <a:schemeClr val="bg2">
                    <a:lumMod val="50000"/>
                  </a:schemeClr>
                </a:solidFill>
                <a:latin typeface="Libre Franklin" pitchFamily="2" charset="77"/>
              </a:defRPr>
            </a:lvl1pPr>
            <a:lvl2pPr marL="609036" indent="0" algn="ctr">
              <a:buNone/>
              <a:defRPr sz="2664"/>
            </a:lvl2pPr>
            <a:lvl3pPr marL="1218072" indent="0" algn="ctr">
              <a:buNone/>
              <a:defRPr sz="2398"/>
            </a:lvl3pPr>
            <a:lvl4pPr marL="1827108" indent="0" algn="ctr">
              <a:buNone/>
              <a:defRPr sz="2131"/>
            </a:lvl4pPr>
            <a:lvl5pPr marL="2436144" indent="0" algn="ctr">
              <a:buNone/>
              <a:defRPr sz="2131"/>
            </a:lvl5pPr>
            <a:lvl6pPr marL="3045181" indent="0" algn="ctr">
              <a:buNone/>
              <a:defRPr sz="2131"/>
            </a:lvl6pPr>
            <a:lvl7pPr marL="3654217" indent="0" algn="ctr">
              <a:buNone/>
              <a:defRPr sz="2131"/>
            </a:lvl7pPr>
            <a:lvl8pPr marL="4263253" indent="0" algn="ctr">
              <a:buNone/>
              <a:defRPr sz="2131"/>
            </a:lvl8pPr>
            <a:lvl9pPr marL="4872289" indent="0" algn="ctr">
              <a:buNone/>
              <a:defRPr sz="2131"/>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2D46590D-B98E-E542-95E6-108727B1AF12}"/>
              </a:ext>
            </a:extLst>
          </p:cNvPr>
          <p:cNvSpPr>
            <a:spLocks noGrp="1"/>
          </p:cNvSpPr>
          <p:nvPr>
            <p:ph type="ftr" sz="quarter" idx="3"/>
          </p:nvPr>
        </p:nvSpPr>
        <p:spPr>
          <a:xfrm>
            <a:off x="4867200" y="6535924"/>
            <a:ext cx="6105600" cy="132641"/>
          </a:xfrm>
          <a:prstGeom prst="rect">
            <a:avLst/>
          </a:prstGeom>
        </p:spPr>
        <p:txBody>
          <a:bodyPr vert="horz" lIns="0" tIns="0" rIns="0" bIns="0" rtlCol="0" anchor="b" anchorCtr="0"/>
          <a:lstStyle>
            <a:lvl1pPr algn="r">
              <a:defRPr sz="799" b="0" i="0">
                <a:solidFill>
                  <a:schemeClr val="accent3"/>
                </a:solidFill>
                <a:latin typeface="+mn-lt"/>
              </a:defRPr>
            </a:lvl1pPr>
          </a:lstStyle>
          <a:p>
            <a:r>
              <a:rPr lang="en-US" b="1" dirty="0"/>
              <a:t>RESTRICTED </a:t>
            </a:r>
            <a:r>
              <a:rPr lang="en-US" dirty="0"/>
              <a:t>- For limited Apervita internal use only - Do Not Distribute.   |   © 2020 Apervita, Inc. All Rights Reserved.</a:t>
            </a:r>
          </a:p>
        </p:txBody>
      </p:sp>
      <p:sp>
        <p:nvSpPr>
          <p:cNvPr id="11" name="Slide Number Placeholder 5">
            <a:extLst>
              <a:ext uri="{FF2B5EF4-FFF2-40B4-BE49-F238E27FC236}">
                <a16:creationId xmlns:a16="http://schemas.microsoft.com/office/drawing/2014/main" id="{180D85B2-7E66-2541-88C6-7B2AD1098D1C}"/>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
        <p:nvSpPr>
          <p:cNvPr id="12" name="Content Placeholder 11">
            <a:extLst>
              <a:ext uri="{FF2B5EF4-FFF2-40B4-BE49-F238E27FC236}">
                <a16:creationId xmlns:a16="http://schemas.microsoft.com/office/drawing/2014/main" id="{9BF2AB9E-E22A-CE45-B35B-2CB8422BBC94}"/>
              </a:ext>
            </a:extLst>
          </p:cNvPr>
          <p:cNvSpPr>
            <a:spLocks noGrp="1"/>
          </p:cNvSpPr>
          <p:nvPr>
            <p:ph sz="quarter" idx="19"/>
          </p:nvPr>
        </p:nvSpPr>
        <p:spPr>
          <a:xfrm>
            <a:off x="609600" y="1339879"/>
            <a:ext cx="2511552" cy="4872288"/>
          </a:xfrm>
        </p:spPr>
        <p:txBody>
          <a:bodyPr/>
          <a:lstStyle>
            <a:lvl1pPr>
              <a:defRPr sz="1998"/>
            </a:lvl1pPr>
            <a:lvl2pPr>
              <a:defRPr sz="1732"/>
            </a:lvl2pPr>
            <a:lvl3pPr>
              <a:defRPr sz="1599"/>
            </a:lvl3pPr>
            <a:lvl4pPr>
              <a:defRPr sz="1465"/>
            </a:lvl4pPr>
            <a:lvl5pPr>
              <a:defRPr sz="14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1">
            <a:extLst>
              <a:ext uri="{FF2B5EF4-FFF2-40B4-BE49-F238E27FC236}">
                <a16:creationId xmlns:a16="http://schemas.microsoft.com/office/drawing/2014/main" id="{0D1DD559-C701-6648-8C70-6B84D45A7D81}"/>
              </a:ext>
            </a:extLst>
          </p:cNvPr>
          <p:cNvSpPr>
            <a:spLocks noGrp="1"/>
          </p:cNvSpPr>
          <p:nvPr>
            <p:ph sz="quarter" idx="23"/>
          </p:nvPr>
        </p:nvSpPr>
        <p:spPr>
          <a:xfrm>
            <a:off x="3430016" y="1339879"/>
            <a:ext cx="2511552" cy="4872288"/>
          </a:xfrm>
        </p:spPr>
        <p:txBody>
          <a:bodyPr/>
          <a:lstStyle>
            <a:lvl1pPr>
              <a:defRPr sz="1998"/>
            </a:lvl1pPr>
            <a:lvl2pPr>
              <a:defRPr sz="1732"/>
            </a:lvl2pPr>
            <a:lvl3pPr>
              <a:defRPr sz="1599"/>
            </a:lvl3pPr>
            <a:lvl4pPr>
              <a:defRPr sz="1465"/>
            </a:lvl4pPr>
            <a:lvl5pPr>
              <a:defRPr sz="14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1">
            <a:extLst>
              <a:ext uri="{FF2B5EF4-FFF2-40B4-BE49-F238E27FC236}">
                <a16:creationId xmlns:a16="http://schemas.microsoft.com/office/drawing/2014/main" id="{B7F523CB-8BF5-1A48-AF07-4A80A3AEF4DF}"/>
              </a:ext>
            </a:extLst>
          </p:cNvPr>
          <p:cNvSpPr>
            <a:spLocks noGrp="1"/>
          </p:cNvSpPr>
          <p:nvPr>
            <p:ph sz="quarter" idx="24"/>
          </p:nvPr>
        </p:nvSpPr>
        <p:spPr>
          <a:xfrm>
            <a:off x="6250432" y="1339879"/>
            <a:ext cx="2511552" cy="4872288"/>
          </a:xfrm>
        </p:spPr>
        <p:txBody>
          <a:bodyPr/>
          <a:lstStyle>
            <a:lvl1pPr>
              <a:defRPr sz="1998"/>
            </a:lvl1pPr>
            <a:lvl2pPr>
              <a:defRPr sz="1732"/>
            </a:lvl2pPr>
            <a:lvl3pPr>
              <a:defRPr sz="1599"/>
            </a:lvl3pPr>
            <a:lvl4pPr>
              <a:defRPr sz="1465"/>
            </a:lvl4pPr>
            <a:lvl5pPr>
              <a:defRPr sz="14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1">
            <a:extLst>
              <a:ext uri="{FF2B5EF4-FFF2-40B4-BE49-F238E27FC236}">
                <a16:creationId xmlns:a16="http://schemas.microsoft.com/office/drawing/2014/main" id="{3F4C301B-585F-354E-B05C-DA0982E9FA51}"/>
              </a:ext>
            </a:extLst>
          </p:cNvPr>
          <p:cNvSpPr>
            <a:spLocks noGrp="1"/>
          </p:cNvSpPr>
          <p:nvPr>
            <p:ph sz="quarter" idx="25"/>
          </p:nvPr>
        </p:nvSpPr>
        <p:spPr>
          <a:xfrm>
            <a:off x="9070848" y="1339879"/>
            <a:ext cx="2511552" cy="4872288"/>
          </a:xfrm>
        </p:spPr>
        <p:txBody>
          <a:bodyPr/>
          <a:lstStyle>
            <a:lvl1pPr>
              <a:defRPr sz="1998"/>
            </a:lvl1pPr>
            <a:lvl2pPr>
              <a:defRPr sz="1732"/>
            </a:lvl2pPr>
            <a:lvl3pPr>
              <a:defRPr sz="1599"/>
            </a:lvl3pPr>
            <a:lvl4pPr>
              <a:defRPr sz="1465"/>
            </a:lvl4pPr>
            <a:lvl5pPr>
              <a:defRPr sz="14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71141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_Only_St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1B0DCA2-E5DD-B541-BFBC-D816A6D73128}"/>
              </a:ext>
            </a:extLst>
          </p:cNvPr>
          <p:cNvSpPr>
            <a:spLocks noGrp="1"/>
          </p:cNvSpPr>
          <p:nvPr>
            <p:ph type="title"/>
          </p:nvPr>
        </p:nvSpPr>
        <p:spPr>
          <a:xfrm>
            <a:off x="609600" y="450687"/>
            <a:ext cx="10972800" cy="389783"/>
          </a:xfrm>
          <a:prstGeom prst="rect">
            <a:avLst/>
          </a:prstGeom>
        </p:spPr>
        <p:txBody>
          <a:bodyPr/>
          <a:lstStyle>
            <a:lvl1pPr>
              <a:defRPr>
                <a:solidFill>
                  <a:schemeClr val="tx2"/>
                </a:solidFill>
              </a:defRPr>
            </a:lvl1pPr>
          </a:lstStyle>
          <a:p>
            <a:r>
              <a:rPr lang="en-US"/>
              <a:t>Click to edit Master title style</a:t>
            </a:r>
            <a:endParaRPr lang="en-US" dirty="0"/>
          </a:p>
        </p:txBody>
      </p:sp>
      <p:sp>
        <p:nvSpPr>
          <p:cNvPr id="6" name="Footer Placeholder 4">
            <a:extLst>
              <a:ext uri="{FF2B5EF4-FFF2-40B4-BE49-F238E27FC236}">
                <a16:creationId xmlns:a16="http://schemas.microsoft.com/office/drawing/2014/main" id="{DBD17D46-EDF0-5244-837E-F80E013854E5}"/>
              </a:ext>
            </a:extLst>
          </p:cNvPr>
          <p:cNvSpPr>
            <a:spLocks noGrp="1"/>
          </p:cNvSpPr>
          <p:nvPr>
            <p:ph type="ftr" sz="quarter" idx="3"/>
          </p:nvPr>
        </p:nvSpPr>
        <p:spPr>
          <a:xfrm>
            <a:off x="4872000" y="6535924"/>
            <a:ext cx="6100800" cy="132641"/>
          </a:xfrm>
          <a:prstGeom prst="rect">
            <a:avLst/>
          </a:prstGeom>
        </p:spPr>
        <p:txBody>
          <a:bodyPr vert="horz" lIns="0" tIns="0" rIns="0" bIns="0" rtlCol="0" anchor="b" anchorCtr="0"/>
          <a:lstStyle>
            <a:lvl1pPr algn="r">
              <a:defRPr sz="799" b="0" i="0">
                <a:solidFill>
                  <a:schemeClr val="accent3"/>
                </a:solidFill>
                <a:latin typeface="+mn-lt"/>
              </a:defRPr>
            </a:lvl1pPr>
          </a:lstStyle>
          <a:p>
            <a:r>
              <a:rPr lang="en-US" b="1" dirty="0"/>
              <a:t>RESTRICTED </a:t>
            </a:r>
            <a:r>
              <a:rPr lang="en-US" dirty="0"/>
              <a:t>- For limited Apervita internal use only - Do Not Distribute.   |   © 2020 Apervita, Inc. All Rights Reserved.</a:t>
            </a:r>
          </a:p>
        </p:txBody>
      </p:sp>
      <p:sp>
        <p:nvSpPr>
          <p:cNvPr id="7" name="Slide Number Placeholder 5">
            <a:extLst>
              <a:ext uri="{FF2B5EF4-FFF2-40B4-BE49-F238E27FC236}">
                <a16:creationId xmlns:a16="http://schemas.microsoft.com/office/drawing/2014/main" id="{20A3F3FD-4402-5740-A081-E9A43CD128AB}"/>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Arial" panose="020B0604020202020204" pitchFamily="34" charset="0"/>
                <a:cs typeface="Arial" panose="020B0604020202020204" pitchFamily="34" charset="0"/>
              </a:defRPr>
            </a:lvl1pPr>
          </a:lstStyle>
          <a:p>
            <a:fld id="{B0DEC3D4-E482-0D42-B189-85CD88CF4C3C}" type="slidenum">
              <a:rPr lang="en-US" smtClean="0"/>
              <a:pPr/>
              <a:t>‹#›</a:t>
            </a:fld>
            <a:endParaRPr lang="en-US" dirty="0"/>
          </a:p>
        </p:txBody>
      </p:sp>
    </p:spTree>
    <p:extLst>
      <p:ext uri="{BB962C8B-B14F-4D97-AF65-F5344CB8AC3E}">
        <p14:creationId xmlns:p14="http://schemas.microsoft.com/office/powerpoint/2010/main" val="18053957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_St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57C734-5149-FF42-BA51-67CF9B6A2DFB}"/>
              </a:ext>
            </a:extLst>
          </p:cNvPr>
          <p:cNvSpPr/>
          <p:nvPr userDrawn="1"/>
        </p:nvSpPr>
        <p:spPr>
          <a:xfrm>
            <a:off x="492525" y="6180960"/>
            <a:ext cx="11350279" cy="563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a:p>
        </p:txBody>
      </p:sp>
    </p:spTree>
    <p:extLst>
      <p:ext uri="{BB962C8B-B14F-4D97-AF65-F5344CB8AC3E}">
        <p14:creationId xmlns:p14="http://schemas.microsoft.com/office/powerpoint/2010/main" val="41054054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lumMod val="90000"/>
                  </a:schemeClr>
                </a:solidFill>
              </a:defRPr>
            </a:lvl1pPr>
          </a:lstStyle>
          <a:p>
            <a:r>
              <a:rPr lang="en-US" b="1"/>
              <a:t>UNRESTRICTED  - Redistributable for public use.  |   © 2020 Apervita, Inc. All Rights Reserved.</a:t>
            </a:r>
            <a:endParaRPr lang="en-US" dirty="0"/>
          </a:p>
        </p:txBody>
      </p:sp>
      <p:sp>
        <p:nvSpPr>
          <p:cNvPr id="10" name="Title Placeholder 1">
            <a:extLst>
              <a:ext uri="{FF2B5EF4-FFF2-40B4-BE49-F238E27FC236}">
                <a16:creationId xmlns:a16="http://schemas.microsoft.com/office/drawing/2014/main" id="{A825D8F4-83AF-D049-A41F-15313F03E421}"/>
              </a:ext>
            </a:extLst>
          </p:cNvPr>
          <p:cNvSpPr>
            <a:spLocks noGrp="1"/>
          </p:cNvSpPr>
          <p:nvPr>
            <p:ph type="title"/>
          </p:nvPr>
        </p:nvSpPr>
        <p:spPr>
          <a:xfrm>
            <a:off x="609600" y="523771"/>
            <a:ext cx="10972800" cy="3045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4ABD584-C41D-DE46-B04A-856950242CC2}"/>
              </a:ext>
            </a:extLst>
          </p:cNvPr>
          <p:cNvSpPr>
            <a:spLocks noGrp="1"/>
          </p:cNvSpPr>
          <p:nvPr>
            <p:ph type="subTitle" idx="1"/>
          </p:nvPr>
        </p:nvSpPr>
        <p:spPr>
          <a:xfrm>
            <a:off x="609600" y="913554"/>
            <a:ext cx="10972800" cy="298513"/>
          </a:xfrm>
        </p:spPr>
        <p:txBody>
          <a:bodyPr>
            <a:noAutofit/>
          </a:bodyPr>
          <a:lstStyle>
            <a:lvl1pPr marL="0" indent="0" algn="l">
              <a:lnSpc>
                <a:spcPct val="100000"/>
              </a:lnSpc>
              <a:spcBef>
                <a:spcPts val="0"/>
              </a:spcBef>
              <a:buNone/>
              <a:defRPr sz="1998" b="0" i="0" baseline="0">
                <a:solidFill>
                  <a:schemeClr val="accent1"/>
                </a:solidFill>
                <a:latin typeface="+mj-lt"/>
              </a:defRPr>
            </a:lvl1pPr>
            <a:lvl2pPr marL="609040" indent="0" algn="ctr">
              <a:buNone/>
              <a:defRPr sz="2664"/>
            </a:lvl2pPr>
            <a:lvl3pPr marL="1218082" indent="0" algn="ctr">
              <a:buNone/>
              <a:defRPr sz="2398"/>
            </a:lvl3pPr>
            <a:lvl4pPr marL="1827122" indent="0" algn="ctr">
              <a:buNone/>
              <a:defRPr sz="2131"/>
            </a:lvl4pPr>
            <a:lvl5pPr marL="2436162" indent="0" algn="ctr">
              <a:buNone/>
              <a:defRPr sz="2131"/>
            </a:lvl5pPr>
            <a:lvl6pPr marL="3045203" indent="0" algn="ctr">
              <a:buNone/>
              <a:defRPr sz="2131"/>
            </a:lvl6pPr>
            <a:lvl7pPr marL="3654245" indent="0" algn="ctr">
              <a:buNone/>
              <a:defRPr sz="2131"/>
            </a:lvl7pPr>
            <a:lvl8pPr marL="4263285" indent="0" algn="ctr">
              <a:buNone/>
              <a:defRPr sz="2131"/>
            </a:lvl8pPr>
            <a:lvl9pPr marL="4872325" indent="0" algn="ctr">
              <a:buNone/>
              <a:defRPr sz="2131"/>
            </a:lvl9pPr>
          </a:lstStyle>
          <a:p>
            <a:r>
              <a:rPr lang="en-US"/>
              <a:t>Click to edit Master subtitle style</a:t>
            </a:r>
            <a:endParaRPr lang="en-US" dirty="0"/>
          </a:p>
        </p:txBody>
      </p:sp>
      <p:sp>
        <p:nvSpPr>
          <p:cNvPr id="12" name="Slide Number Placeholder 5">
            <a:extLst>
              <a:ext uri="{FF2B5EF4-FFF2-40B4-BE49-F238E27FC236}">
                <a16:creationId xmlns:a16="http://schemas.microsoft.com/office/drawing/2014/main" id="{6DA90288-26F7-AB45-87DC-FD1C74E57B45}"/>
              </a:ext>
            </a:extLst>
          </p:cNvPr>
          <p:cNvSpPr txBox="1">
            <a:spLocks/>
          </p:cNvSpPr>
          <p:nvPr userDrawn="1"/>
        </p:nvSpPr>
        <p:spPr>
          <a:xfrm>
            <a:off x="11109960" y="6534574"/>
            <a:ext cx="472440" cy="132584"/>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799" smtClean="0"/>
              <a:pPr/>
              <a:t>‹#›</a:t>
            </a:fld>
            <a:endParaRPr lang="en-US" sz="799" dirty="0"/>
          </a:p>
        </p:txBody>
      </p:sp>
      <p:sp>
        <p:nvSpPr>
          <p:cNvPr id="16" name="Content Placeholder 16">
            <a:extLst>
              <a:ext uri="{FF2B5EF4-FFF2-40B4-BE49-F238E27FC236}">
                <a16:creationId xmlns:a16="http://schemas.microsoft.com/office/drawing/2014/main" id="{0DD1DC34-95D6-D24B-8A72-A4CB6E01B7BD}"/>
              </a:ext>
            </a:extLst>
          </p:cNvPr>
          <p:cNvSpPr>
            <a:spLocks noGrp="1"/>
          </p:cNvSpPr>
          <p:nvPr>
            <p:ph sz="quarter" idx="24"/>
          </p:nvPr>
        </p:nvSpPr>
        <p:spPr>
          <a:xfrm>
            <a:off x="10009631" y="1339879"/>
            <a:ext cx="1572768" cy="4872288"/>
          </a:xfrm>
        </p:spPr>
        <p:txBody>
          <a:bodyPr/>
          <a:lstStyle>
            <a:lvl1pPr marL="121807" indent="-121807">
              <a:defRPr sz="1732"/>
            </a:lvl1pPr>
            <a:lvl2pPr marL="243614" indent="-121807">
              <a:defRPr sz="1599"/>
            </a:lvl2pPr>
            <a:lvl3pPr marL="365422" indent="-121807">
              <a:defRPr sz="1465"/>
            </a:lvl3pPr>
            <a:lvl4pPr marL="487229" indent="-121807">
              <a:defRPr sz="1332"/>
            </a:lvl4pPr>
            <a:lvl5pPr marL="609036" indent="-121807">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6">
            <a:extLst>
              <a:ext uri="{FF2B5EF4-FFF2-40B4-BE49-F238E27FC236}">
                <a16:creationId xmlns:a16="http://schemas.microsoft.com/office/drawing/2014/main" id="{1BB55966-E319-BB4E-854B-6AF59363D892}"/>
              </a:ext>
            </a:extLst>
          </p:cNvPr>
          <p:cNvSpPr>
            <a:spLocks noGrp="1"/>
          </p:cNvSpPr>
          <p:nvPr>
            <p:ph sz="quarter" idx="25"/>
          </p:nvPr>
        </p:nvSpPr>
        <p:spPr>
          <a:xfrm>
            <a:off x="609600" y="1339879"/>
            <a:ext cx="1572768" cy="4872288"/>
          </a:xfrm>
        </p:spPr>
        <p:txBody>
          <a:bodyPr/>
          <a:lstStyle>
            <a:lvl1pPr marL="121807" indent="-121807">
              <a:defRPr sz="1732"/>
            </a:lvl1pPr>
            <a:lvl2pPr marL="243614" indent="-121807">
              <a:defRPr sz="1599"/>
            </a:lvl2pPr>
            <a:lvl3pPr marL="365422" indent="-121807">
              <a:defRPr sz="1465"/>
            </a:lvl3pPr>
            <a:lvl4pPr marL="487229" indent="-121807">
              <a:defRPr sz="1332"/>
            </a:lvl4pPr>
            <a:lvl5pPr marL="609036" indent="-121807">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6">
            <a:extLst>
              <a:ext uri="{FF2B5EF4-FFF2-40B4-BE49-F238E27FC236}">
                <a16:creationId xmlns:a16="http://schemas.microsoft.com/office/drawing/2014/main" id="{2ABB3C1C-C1CF-0043-8FDC-F8E23EEA6469}"/>
              </a:ext>
            </a:extLst>
          </p:cNvPr>
          <p:cNvSpPr>
            <a:spLocks noGrp="1"/>
          </p:cNvSpPr>
          <p:nvPr>
            <p:ph sz="quarter" idx="26"/>
          </p:nvPr>
        </p:nvSpPr>
        <p:spPr>
          <a:xfrm>
            <a:off x="2489607" y="1339879"/>
            <a:ext cx="1572768" cy="4872288"/>
          </a:xfrm>
        </p:spPr>
        <p:txBody>
          <a:bodyPr/>
          <a:lstStyle>
            <a:lvl1pPr marL="121807" indent="-121807">
              <a:defRPr sz="1732"/>
            </a:lvl1pPr>
            <a:lvl2pPr marL="243614" indent="-121807">
              <a:defRPr sz="1599"/>
            </a:lvl2pPr>
            <a:lvl3pPr marL="365422" indent="-121807">
              <a:defRPr sz="1465"/>
            </a:lvl3pPr>
            <a:lvl4pPr marL="487229" indent="-121807">
              <a:defRPr sz="1332"/>
            </a:lvl4pPr>
            <a:lvl5pPr marL="609036" indent="-121807">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6">
            <a:extLst>
              <a:ext uri="{FF2B5EF4-FFF2-40B4-BE49-F238E27FC236}">
                <a16:creationId xmlns:a16="http://schemas.microsoft.com/office/drawing/2014/main" id="{AEE8773B-51B4-4848-9452-105C682048E4}"/>
              </a:ext>
            </a:extLst>
          </p:cNvPr>
          <p:cNvSpPr>
            <a:spLocks noGrp="1"/>
          </p:cNvSpPr>
          <p:nvPr>
            <p:ph sz="quarter" idx="27"/>
          </p:nvPr>
        </p:nvSpPr>
        <p:spPr>
          <a:xfrm>
            <a:off x="4369613" y="1339879"/>
            <a:ext cx="1572768" cy="4872288"/>
          </a:xfrm>
        </p:spPr>
        <p:txBody>
          <a:bodyPr/>
          <a:lstStyle>
            <a:lvl1pPr marL="121807" indent="-121807">
              <a:defRPr sz="1732"/>
            </a:lvl1pPr>
            <a:lvl2pPr marL="243614" indent="-121807">
              <a:defRPr sz="1599"/>
            </a:lvl2pPr>
            <a:lvl3pPr marL="365422" indent="-121807">
              <a:defRPr sz="1465"/>
            </a:lvl3pPr>
            <a:lvl4pPr marL="487229" indent="-121807">
              <a:defRPr sz="1332"/>
            </a:lvl4pPr>
            <a:lvl5pPr marL="609036" indent="-121807">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6">
            <a:extLst>
              <a:ext uri="{FF2B5EF4-FFF2-40B4-BE49-F238E27FC236}">
                <a16:creationId xmlns:a16="http://schemas.microsoft.com/office/drawing/2014/main" id="{D37DBF26-819A-044A-8203-9EF8876D2E59}"/>
              </a:ext>
            </a:extLst>
          </p:cNvPr>
          <p:cNvSpPr>
            <a:spLocks noGrp="1"/>
          </p:cNvSpPr>
          <p:nvPr>
            <p:ph sz="quarter" idx="28"/>
          </p:nvPr>
        </p:nvSpPr>
        <p:spPr>
          <a:xfrm>
            <a:off x="6249620" y="1339879"/>
            <a:ext cx="1572768" cy="4872288"/>
          </a:xfrm>
        </p:spPr>
        <p:txBody>
          <a:bodyPr/>
          <a:lstStyle>
            <a:lvl1pPr marL="121807" indent="-121807">
              <a:defRPr sz="1732"/>
            </a:lvl1pPr>
            <a:lvl2pPr marL="243614" indent="-121807">
              <a:defRPr sz="1599"/>
            </a:lvl2pPr>
            <a:lvl3pPr marL="365422" indent="-121807">
              <a:defRPr sz="1465"/>
            </a:lvl3pPr>
            <a:lvl4pPr marL="487229" indent="-121807">
              <a:defRPr sz="1332"/>
            </a:lvl4pPr>
            <a:lvl5pPr marL="609036" indent="-121807">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6">
            <a:extLst>
              <a:ext uri="{FF2B5EF4-FFF2-40B4-BE49-F238E27FC236}">
                <a16:creationId xmlns:a16="http://schemas.microsoft.com/office/drawing/2014/main" id="{DB68EE0B-1C50-B741-AA70-8E5CD6E074CA}"/>
              </a:ext>
            </a:extLst>
          </p:cNvPr>
          <p:cNvSpPr>
            <a:spLocks noGrp="1"/>
          </p:cNvSpPr>
          <p:nvPr>
            <p:ph sz="quarter" idx="29"/>
          </p:nvPr>
        </p:nvSpPr>
        <p:spPr>
          <a:xfrm>
            <a:off x="8129627" y="1339879"/>
            <a:ext cx="1572768" cy="4872288"/>
          </a:xfrm>
        </p:spPr>
        <p:txBody>
          <a:bodyPr/>
          <a:lstStyle>
            <a:lvl1pPr marL="121807" indent="-121807">
              <a:defRPr sz="1732"/>
            </a:lvl1pPr>
            <a:lvl2pPr marL="243614" indent="-121807">
              <a:defRPr sz="1599"/>
            </a:lvl2pPr>
            <a:lvl3pPr marL="365422" indent="-121807">
              <a:defRPr sz="1465"/>
            </a:lvl3pPr>
            <a:lvl4pPr marL="487229" indent="-121807">
              <a:defRPr sz="1332"/>
            </a:lvl4pPr>
            <a:lvl5pPr marL="609036" indent="-121807">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2482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_Subhead_Conten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070CB1-718F-0540-8FF3-808ED7BF61D8}"/>
              </a:ext>
            </a:extLst>
          </p:cNvPr>
          <p:cNvSpPr>
            <a:spLocks noGrp="1"/>
          </p:cNvSpPr>
          <p:nvPr>
            <p:ph type="subTitle" idx="1"/>
          </p:nvPr>
        </p:nvSpPr>
        <p:spPr>
          <a:xfrm>
            <a:off x="609600" y="917807"/>
            <a:ext cx="10972800" cy="298513"/>
          </a:xfrm>
        </p:spPr>
        <p:txBody>
          <a:bodyPr>
            <a:noAutofit/>
          </a:bodyPr>
          <a:lstStyle>
            <a:lvl1pPr marL="0" indent="0" algn="l">
              <a:lnSpc>
                <a:spcPct val="100000"/>
              </a:lnSpc>
              <a:spcBef>
                <a:spcPts val="0"/>
              </a:spcBef>
              <a:buNone/>
              <a:defRPr sz="1998" b="0" i="0" baseline="0">
                <a:solidFill>
                  <a:schemeClr val="accent1"/>
                </a:solidFill>
                <a:latin typeface="+mj-lt"/>
              </a:defRPr>
            </a:lvl1pPr>
            <a:lvl2pPr marL="609040" indent="0" algn="ctr">
              <a:buNone/>
              <a:defRPr sz="2664"/>
            </a:lvl2pPr>
            <a:lvl3pPr marL="1218082" indent="0" algn="ctr">
              <a:buNone/>
              <a:defRPr sz="2398"/>
            </a:lvl3pPr>
            <a:lvl4pPr marL="1827122" indent="0" algn="ctr">
              <a:buNone/>
              <a:defRPr sz="2131"/>
            </a:lvl4pPr>
            <a:lvl5pPr marL="2436162" indent="0" algn="ctr">
              <a:buNone/>
              <a:defRPr sz="2131"/>
            </a:lvl5pPr>
            <a:lvl6pPr marL="3045203" indent="0" algn="ctr">
              <a:buNone/>
              <a:defRPr sz="2131"/>
            </a:lvl6pPr>
            <a:lvl7pPr marL="3654245" indent="0" algn="ctr">
              <a:buNone/>
              <a:defRPr sz="2131"/>
            </a:lvl7pPr>
            <a:lvl8pPr marL="4263285" indent="0" algn="ctr">
              <a:buNone/>
              <a:defRPr sz="2131"/>
            </a:lvl8pPr>
            <a:lvl9pPr marL="4872325" indent="0" algn="ctr">
              <a:buNone/>
              <a:defRPr sz="2131"/>
            </a:lvl9pPr>
          </a:lstStyle>
          <a:p>
            <a:r>
              <a:rPr lang="en-US"/>
              <a:t>Click to edit Master subtitle style</a:t>
            </a:r>
            <a:endParaRPr lang="en-US" dirty="0"/>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609600" y="1339879"/>
            <a:ext cx="10972800" cy="487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F9751746-EB07-4843-8CAC-19FE254F9DE6}"/>
              </a:ext>
            </a:extLst>
          </p:cNvPr>
          <p:cNvSpPr>
            <a:spLocks noGrp="1"/>
          </p:cNvSpPr>
          <p:nvPr>
            <p:ph type="title"/>
          </p:nvPr>
        </p:nvSpPr>
        <p:spPr>
          <a:xfrm>
            <a:off x="609600" y="523771"/>
            <a:ext cx="10972800" cy="3045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5ECD89F1-C5AB-094D-A73F-1251A5862E7F}"/>
              </a:ext>
            </a:extLst>
          </p:cNvPr>
          <p:cNvSpPr txBox="1">
            <a:spLocks/>
          </p:cNvSpPr>
          <p:nvPr userDrawn="1"/>
        </p:nvSpPr>
        <p:spPr>
          <a:xfrm>
            <a:off x="11109960" y="6534574"/>
            <a:ext cx="472440" cy="132584"/>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799" smtClean="0"/>
              <a:pPr/>
              <a:t>‹#›</a:t>
            </a:fld>
            <a:endParaRPr lang="en-US" sz="799" dirty="0"/>
          </a:p>
        </p:txBody>
      </p:sp>
      <p:sp>
        <p:nvSpPr>
          <p:cNvPr id="9" name="Footer Placeholder 4">
            <a:extLst>
              <a:ext uri="{FF2B5EF4-FFF2-40B4-BE49-F238E27FC236}">
                <a16:creationId xmlns:a16="http://schemas.microsoft.com/office/drawing/2014/main" id="{A8D0FD9C-4CCC-8146-BE25-2A83FCCC1C0C}"/>
              </a:ext>
            </a:extLst>
          </p:cNvPr>
          <p:cNvSpPr>
            <a:spLocks noGrp="1"/>
          </p:cNvSpPr>
          <p:nvPr>
            <p:ph type="ftr" sz="quarter" idx="11"/>
          </p:nvPr>
        </p:nvSpPr>
        <p:spPr>
          <a:xfrm>
            <a:off x="4872415" y="6535927"/>
            <a:ext cx="6100385" cy="132585"/>
          </a:xfrm>
        </p:spPr>
        <p:txBody>
          <a:bodyPr/>
          <a:lstStyle>
            <a:lvl1pPr>
              <a:defRPr b="0">
                <a:solidFill>
                  <a:schemeClr val="bg2">
                    <a:lumMod val="90000"/>
                  </a:schemeClr>
                </a:solidFill>
              </a:defRPr>
            </a:lvl1pPr>
          </a:lstStyle>
          <a:p>
            <a:r>
              <a:rPr lang="en-US" b="1"/>
              <a:t>UNRESTRICTED  - Redistributable for public use.  |   © 2020 Apervita, Inc. All Rights Reserved.</a:t>
            </a:r>
            <a:endParaRPr lang="en-US" dirty="0"/>
          </a:p>
        </p:txBody>
      </p:sp>
    </p:spTree>
    <p:extLst>
      <p:ext uri="{BB962C8B-B14F-4D97-AF65-F5344CB8AC3E}">
        <p14:creationId xmlns:p14="http://schemas.microsoft.com/office/powerpoint/2010/main" val="30542863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idebars_L-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4876800" y="6535927"/>
            <a:ext cx="6096000" cy="132585"/>
          </a:xfrm>
          <a:prstGeom prst="rect">
            <a:avLst/>
          </a:prstGeom>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3438399" y="1339879"/>
            <a:ext cx="5315204" cy="487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609600" y="523771"/>
            <a:ext cx="10972800" cy="3045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609600" y="913554"/>
            <a:ext cx="10972800" cy="298513"/>
          </a:xfrm>
        </p:spPr>
        <p:txBody>
          <a:bodyPr>
            <a:noAutofit/>
          </a:bodyPr>
          <a:lstStyle>
            <a:lvl1pPr marL="0" indent="0" algn="l">
              <a:lnSpc>
                <a:spcPct val="100000"/>
              </a:lnSpc>
              <a:spcBef>
                <a:spcPts val="0"/>
              </a:spcBef>
              <a:buNone/>
              <a:defRPr sz="1998" b="0" i="0" baseline="0">
                <a:solidFill>
                  <a:schemeClr val="accent1"/>
                </a:solidFill>
                <a:latin typeface="+mj-lt"/>
              </a:defRPr>
            </a:lvl1pPr>
            <a:lvl2pPr marL="609040" indent="0" algn="ctr">
              <a:buNone/>
              <a:defRPr sz="2664"/>
            </a:lvl2pPr>
            <a:lvl3pPr marL="1218082" indent="0" algn="ctr">
              <a:buNone/>
              <a:defRPr sz="2398"/>
            </a:lvl3pPr>
            <a:lvl4pPr marL="1827122" indent="0" algn="ctr">
              <a:buNone/>
              <a:defRPr sz="2131"/>
            </a:lvl4pPr>
            <a:lvl5pPr marL="2436162" indent="0" algn="ctr">
              <a:buNone/>
              <a:defRPr sz="2131"/>
            </a:lvl5pPr>
            <a:lvl6pPr marL="3045203" indent="0" algn="ctr">
              <a:buNone/>
              <a:defRPr sz="2131"/>
            </a:lvl6pPr>
            <a:lvl7pPr marL="3654245" indent="0" algn="ctr">
              <a:buNone/>
              <a:defRPr sz="2131"/>
            </a:lvl7pPr>
            <a:lvl8pPr marL="4263285" indent="0" algn="ctr">
              <a:buNone/>
              <a:defRPr sz="2131"/>
            </a:lvl8pPr>
            <a:lvl9pPr marL="4872325" indent="0" algn="ctr">
              <a:buNone/>
              <a:defRPr sz="2131"/>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11109960" y="6534574"/>
            <a:ext cx="472440" cy="132584"/>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799" smtClean="0"/>
              <a:pPr/>
              <a:t>‹#›</a:t>
            </a:fld>
            <a:endParaRPr lang="en-US" sz="799" dirty="0"/>
          </a:p>
        </p:txBody>
      </p:sp>
      <p:sp>
        <p:nvSpPr>
          <p:cNvPr id="9" name="Content Placeholder 11">
            <a:extLst>
              <a:ext uri="{FF2B5EF4-FFF2-40B4-BE49-F238E27FC236}">
                <a16:creationId xmlns:a16="http://schemas.microsoft.com/office/drawing/2014/main" id="{C26F504E-F173-C84D-B648-E8A083416300}"/>
              </a:ext>
            </a:extLst>
          </p:cNvPr>
          <p:cNvSpPr>
            <a:spLocks noGrp="1"/>
          </p:cNvSpPr>
          <p:nvPr>
            <p:ph sz="quarter" idx="19"/>
          </p:nvPr>
        </p:nvSpPr>
        <p:spPr>
          <a:xfrm>
            <a:off x="609600" y="1339879"/>
            <a:ext cx="2511552" cy="487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1">
            <a:extLst>
              <a:ext uri="{FF2B5EF4-FFF2-40B4-BE49-F238E27FC236}">
                <a16:creationId xmlns:a16="http://schemas.microsoft.com/office/drawing/2014/main" id="{6F4BC31B-7A11-7749-A87E-D7AB67E6652B}"/>
              </a:ext>
            </a:extLst>
          </p:cNvPr>
          <p:cNvSpPr>
            <a:spLocks noGrp="1"/>
          </p:cNvSpPr>
          <p:nvPr>
            <p:ph sz="quarter" idx="21"/>
          </p:nvPr>
        </p:nvSpPr>
        <p:spPr>
          <a:xfrm>
            <a:off x="9070848" y="1339879"/>
            <a:ext cx="2511552" cy="487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18983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olumns_Separat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a:xfrm>
            <a:off x="4876800" y="6535927"/>
            <a:ext cx="6096000" cy="132585"/>
          </a:xfrm>
          <a:prstGeom prst="rect">
            <a:avLst/>
          </a:prstGeom>
        </p:spPr>
        <p:txBody>
          <a:bodyPr/>
          <a:lstStyle>
            <a:lvl1pPr>
              <a:defRPr>
                <a:solidFill>
                  <a:schemeClr val="bg2">
                    <a:lumMod val="90000"/>
                  </a:schemeClr>
                </a:solidFill>
              </a:defRPr>
            </a:lvl1pPr>
          </a:lstStyle>
          <a:p>
            <a:r>
              <a:rPr lang="en-US" b="1" dirty="0"/>
              <a:t>CONFIDENTIAL</a:t>
            </a:r>
            <a:r>
              <a:rPr lang="en-US" dirty="0"/>
              <a:t> – For internal Apervita use only.   |   © 2020 Apervita, Inc. All Rights Reserved.</a:t>
            </a:r>
          </a:p>
        </p:txBody>
      </p:sp>
      <p:sp>
        <p:nvSpPr>
          <p:cNvPr id="12" name="Content Placeholder 11">
            <a:extLst>
              <a:ext uri="{FF2B5EF4-FFF2-40B4-BE49-F238E27FC236}">
                <a16:creationId xmlns:a16="http://schemas.microsoft.com/office/drawing/2014/main" id="{4FD4C7E4-76C9-954E-9AC5-3BDA9A448067}"/>
              </a:ext>
            </a:extLst>
          </p:cNvPr>
          <p:cNvSpPr>
            <a:spLocks noGrp="1"/>
          </p:cNvSpPr>
          <p:nvPr>
            <p:ph sz="quarter" idx="17"/>
          </p:nvPr>
        </p:nvSpPr>
        <p:spPr>
          <a:xfrm>
            <a:off x="609602" y="1339879"/>
            <a:ext cx="5340351" cy="487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54B2372-2926-3641-9AE9-514FC2F6B04D}"/>
              </a:ext>
            </a:extLst>
          </p:cNvPr>
          <p:cNvSpPr>
            <a:spLocks noGrp="1"/>
          </p:cNvSpPr>
          <p:nvPr>
            <p:ph sz="quarter" idx="18"/>
          </p:nvPr>
        </p:nvSpPr>
        <p:spPr>
          <a:xfrm>
            <a:off x="6242052" y="1339879"/>
            <a:ext cx="5340349" cy="487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521C6013-65D1-C642-B996-6BA02F8C3F33}"/>
              </a:ext>
            </a:extLst>
          </p:cNvPr>
          <p:cNvSpPr>
            <a:spLocks noGrp="1"/>
          </p:cNvSpPr>
          <p:nvPr>
            <p:ph type="title"/>
          </p:nvPr>
        </p:nvSpPr>
        <p:spPr>
          <a:xfrm>
            <a:off x="609600" y="523771"/>
            <a:ext cx="10972800" cy="3045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Subtitle 2">
            <a:extLst>
              <a:ext uri="{FF2B5EF4-FFF2-40B4-BE49-F238E27FC236}">
                <a16:creationId xmlns:a16="http://schemas.microsoft.com/office/drawing/2014/main" id="{C69ABE3E-D4D8-6749-969F-C99349C1FADE}"/>
              </a:ext>
            </a:extLst>
          </p:cNvPr>
          <p:cNvSpPr>
            <a:spLocks noGrp="1"/>
          </p:cNvSpPr>
          <p:nvPr>
            <p:ph type="subTitle" idx="1"/>
          </p:nvPr>
        </p:nvSpPr>
        <p:spPr>
          <a:xfrm>
            <a:off x="609600" y="913554"/>
            <a:ext cx="10972800" cy="298513"/>
          </a:xfrm>
        </p:spPr>
        <p:txBody>
          <a:bodyPr>
            <a:noAutofit/>
          </a:bodyPr>
          <a:lstStyle>
            <a:lvl1pPr marL="0" indent="0" algn="l">
              <a:lnSpc>
                <a:spcPct val="100000"/>
              </a:lnSpc>
              <a:spcBef>
                <a:spcPts val="0"/>
              </a:spcBef>
              <a:buNone/>
              <a:defRPr sz="1998" b="0" i="0" baseline="0">
                <a:solidFill>
                  <a:schemeClr val="accent1"/>
                </a:solidFill>
                <a:latin typeface="+mj-lt"/>
              </a:defRPr>
            </a:lvl1pPr>
            <a:lvl2pPr marL="609040" indent="0" algn="ctr">
              <a:buNone/>
              <a:defRPr sz="2664"/>
            </a:lvl2pPr>
            <a:lvl3pPr marL="1218082" indent="0" algn="ctr">
              <a:buNone/>
              <a:defRPr sz="2398"/>
            </a:lvl3pPr>
            <a:lvl4pPr marL="1827122" indent="0" algn="ctr">
              <a:buNone/>
              <a:defRPr sz="2131"/>
            </a:lvl4pPr>
            <a:lvl5pPr marL="2436162" indent="0" algn="ctr">
              <a:buNone/>
              <a:defRPr sz="2131"/>
            </a:lvl5pPr>
            <a:lvl6pPr marL="3045203" indent="0" algn="ctr">
              <a:buNone/>
              <a:defRPr sz="2131"/>
            </a:lvl6pPr>
            <a:lvl7pPr marL="3654245" indent="0" algn="ctr">
              <a:buNone/>
              <a:defRPr sz="2131"/>
            </a:lvl7pPr>
            <a:lvl8pPr marL="4263285" indent="0" algn="ctr">
              <a:buNone/>
              <a:defRPr sz="2131"/>
            </a:lvl8pPr>
            <a:lvl9pPr marL="4872325" indent="0" algn="ctr">
              <a:buNone/>
              <a:defRPr sz="2131"/>
            </a:lvl9pPr>
          </a:lstStyle>
          <a:p>
            <a:r>
              <a:rPr lang="en-US"/>
              <a:t>Click to edit Master subtitle style</a:t>
            </a:r>
            <a:endParaRPr lang="en-US" dirty="0"/>
          </a:p>
        </p:txBody>
      </p:sp>
      <p:sp>
        <p:nvSpPr>
          <p:cNvPr id="11" name="Slide Number Placeholder 5">
            <a:extLst>
              <a:ext uri="{FF2B5EF4-FFF2-40B4-BE49-F238E27FC236}">
                <a16:creationId xmlns:a16="http://schemas.microsoft.com/office/drawing/2014/main" id="{45743009-64A6-2448-A7C7-C647CD80D05E}"/>
              </a:ext>
            </a:extLst>
          </p:cNvPr>
          <p:cNvSpPr txBox="1">
            <a:spLocks/>
          </p:cNvSpPr>
          <p:nvPr userDrawn="1"/>
        </p:nvSpPr>
        <p:spPr>
          <a:xfrm>
            <a:off x="11109960" y="6534574"/>
            <a:ext cx="472440" cy="132584"/>
          </a:xfrm>
          <a:prstGeom prst="rect">
            <a:avLst/>
          </a:prstGeom>
        </p:spPr>
        <p:txBody>
          <a:bodyPr lIns="0" tIns="0" rIns="0" bIns="0" anchor="b" anchorCtr="0"/>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1" i="0" u="none" strike="noStrike" cap="none">
                <a:solidFill>
                  <a:schemeClr val="bg2">
                    <a:lumMod val="50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0DEC3D4-E482-0D42-B189-85CD88CF4C3C}" type="slidenum">
              <a:rPr lang="en-US" sz="799" smtClean="0"/>
              <a:pPr/>
              <a:t>‹#›</a:t>
            </a:fld>
            <a:endParaRPr lang="en-US" sz="799" dirty="0"/>
          </a:p>
        </p:txBody>
      </p:sp>
    </p:spTree>
    <p:extLst>
      <p:ext uri="{BB962C8B-B14F-4D97-AF65-F5344CB8AC3E}">
        <p14:creationId xmlns:p14="http://schemas.microsoft.com/office/powerpoint/2010/main" val="28779565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77334" y="609601"/>
            <a:ext cx="8596668" cy="1320800"/>
          </a:xfrm>
          <a:prstGeom prst="rect">
            <a:avLst/>
          </a:prstGeom>
          <a:noFill/>
          <a:ln>
            <a:noFill/>
          </a:ln>
        </p:spPr>
        <p:txBody>
          <a:bodyPr lIns="91425" tIns="91425" rIns="91425" bIns="91425" anchor="t" anchorCtr="0"/>
          <a:lstStyle>
            <a:lvl1pPr algn="l" rtl="0">
              <a:spcBef>
                <a:spcPts val="0"/>
              </a:spcBef>
              <a:buClr>
                <a:schemeClr val="accent1"/>
              </a:buClr>
              <a:buFont typeface="Trebuchet MS"/>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6" name="Shape 76"/>
          <p:cNvSpPr txBox="1">
            <a:spLocks noGrp="1"/>
          </p:cNvSpPr>
          <p:nvPr>
            <p:ph type="dt" idx="10"/>
          </p:nvPr>
        </p:nvSpPr>
        <p:spPr>
          <a:xfrm>
            <a:off x="7205132" y="6041363"/>
            <a:ext cx="911939" cy="365125"/>
          </a:xfrm>
          <a:prstGeom prst="rect">
            <a:avLst/>
          </a:prstGeom>
          <a:noFill/>
          <a:ln>
            <a:noFill/>
          </a:ln>
        </p:spPr>
        <p:txBody>
          <a:bodyPr lIns="91425" tIns="91425" rIns="91425" bIns="91425" anchor="ctr" anchorCtr="0"/>
          <a:lstStyle>
            <a:lvl1pPr marL="0" marR="0" indent="0" algn="r" rtl="0">
              <a:lnSpc>
                <a:spcPct val="100000"/>
              </a:lnSpc>
              <a:spcBef>
                <a:spcPts val="0"/>
              </a:spcBef>
              <a:spcAft>
                <a:spcPts val="0"/>
              </a:spcAft>
              <a:buClr>
                <a:srgbClr val="000000"/>
              </a:buClr>
              <a:buFont typeface="Arial"/>
              <a:buNone/>
              <a:defRPr/>
            </a:lvl1pPr>
            <a:lvl2pPr marL="456777" marR="0" indent="0" algn="l" rtl="0">
              <a:lnSpc>
                <a:spcPct val="100000"/>
              </a:lnSpc>
              <a:spcBef>
                <a:spcPts val="0"/>
              </a:spcBef>
              <a:spcAft>
                <a:spcPts val="0"/>
              </a:spcAft>
              <a:buClr>
                <a:srgbClr val="000000"/>
              </a:buClr>
              <a:buFont typeface="Arial"/>
              <a:buNone/>
              <a:defRPr/>
            </a:lvl2pPr>
            <a:lvl3pPr marL="913554" marR="0" indent="0" algn="l" rtl="0">
              <a:lnSpc>
                <a:spcPct val="100000"/>
              </a:lnSpc>
              <a:spcBef>
                <a:spcPts val="0"/>
              </a:spcBef>
              <a:spcAft>
                <a:spcPts val="0"/>
              </a:spcAft>
              <a:buClr>
                <a:srgbClr val="000000"/>
              </a:buClr>
              <a:buFont typeface="Arial"/>
              <a:buNone/>
              <a:defRPr/>
            </a:lvl3pPr>
            <a:lvl4pPr marL="1370331" marR="0" indent="0" algn="l" rtl="0">
              <a:lnSpc>
                <a:spcPct val="100000"/>
              </a:lnSpc>
              <a:spcBef>
                <a:spcPts val="0"/>
              </a:spcBef>
              <a:spcAft>
                <a:spcPts val="0"/>
              </a:spcAft>
              <a:buClr>
                <a:srgbClr val="000000"/>
              </a:buClr>
              <a:buFont typeface="Arial"/>
              <a:buNone/>
              <a:defRPr/>
            </a:lvl4pPr>
            <a:lvl5pPr marL="1827108" marR="0" indent="0" algn="l" rtl="0">
              <a:lnSpc>
                <a:spcPct val="100000"/>
              </a:lnSpc>
              <a:spcBef>
                <a:spcPts val="0"/>
              </a:spcBef>
              <a:spcAft>
                <a:spcPts val="0"/>
              </a:spcAft>
              <a:buClr>
                <a:srgbClr val="000000"/>
              </a:buClr>
              <a:buFont typeface="Arial"/>
              <a:buNone/>
              <a:defRPr/>
            </a:lvl5pPr>
            <a:lvl6pPr marL="2283885" marR="0" indent="0" algn="l" rtl="0">
              <a:lnSpc>
                <a:spcPct val="100000"/>
              </a:lnSpc>
              <a:spcBef>
                <a:spcPts val="0"/>
              </a:spcBef>
              <a:spcAft>
                <a:spcPts val="0"/>
              </a:spcAft>
              <a:buClr>
                <a:srgbClr val="000000"/>
              </a:buClr>
              <a:buFont typeface="Arial"/>
              <a:buNone/>
              <a:defRPr/>
            </a:lvl6pPr>
            <a:lvl7pPr marL="2740663" marR="0" indent="0" algn="l" rtl="0">
              <a:lnSpc>
                <a:spcPct val="100000"/>
              </a:lnSpc>
              <a:spcBef>
                <a:spcPts val="0"/>
              </a:spcBef>
              <a:spcAft>
                <a:spcPts val="0"/>
              </a:spcAft>
              <a:buClr>
                <a:srgbClr val="000000"/>
              </a:buClr>
              <a:buFont typeface="Arial"/>
              <a:buNone/>
              <a:defRPr/>
            </a:lvl7pPr>
            <a:lvl8pPr marL="3197440" marR="0" indent="0" algn="l" rtl="0">
              <a:lnSpc>
                <a:spcPct val="100000"/>
              </a:lnSpc>
              <a:spcBef>
                <a:spcPts val="0"/>
              </a:spcBef>
              <a:spcAft>
                <a:spcPts val="0"/>
              </a:spcAft>
              <a:buClr>
                <a:srgbClr val="000000"/>
              </a:buClr>
              <a:buFont typeface="Arial"/>
              <a:buNone/>
              <a:defRPr/>
            </a:lvl8pPr>
            <a:lvl9pPr marL="3654217" marR="0" indent="0" algn="l" rtl="0">
              <a:lnSpc>
                <a:spcPct val="100000"/>
              </a:lnSpc>
              <a:spcBef>
                <a:spcPts val="0"/>
              </a:spcBef>
              <a:spcAft>
                <a:spcPts val="0"/>
              </a:spcAft>
              <a:buClr>
                <a:srgbClr val="000000"/>
              </a:buClr>
              <a:buFont typeface="Arial"/>
              <a:buNone/>
              <a:defRPr/>
            </a:lvl9pPr>
          </a:lstStyle>
          <a:p>
            <a:endParaRPr/>
          </a:p>
        </p:txBody>
      </p:sp>
      <p:sp>
        <p:nvSpPr>
          <p:cNvPr id="77" name="Shape 77"/>
          <p:cNvSpPr txBox="1">
            <a:spLocks noGrp="1"/>
          </p:cNvSpPr>
          <p:nvPr>
            <p:ph type="ftr" idx="11"/>
          </p:nvPr>
        </p:nvSpPr>
        <p:spPr>
          <a:xfrm>
            <a:off x="677334" y="6041363"/>
            <a:ext cx="6297612" cy="365125"/>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456777" marR="0" indent="0" algn="l" rtl="0">
              <a:lnSpc>
                <a:spcPct val="100000"/>
              </a:lnSpc>
              <a:spcBef>
                <a:spcPts val="0"/>
              </a:spcBef>
              <a:spcAft>
                <a:spcPts val="0"/>
              </a:spcAft>
              <a:buClr>
                <a:srgbClr val="000000"/>
              </a:buClr>
              <a:buFont typeface="Arial"/>
              <a:buNone/>
              <a:defRPr/>
            </a:lvl2pPr>
            <a:lvl3pPr marL="913554" marR="0" indent="0" algn="l" rtl="0">
              <a:lnSpc>
                <a:spcPct val="100000"/>
              </a:lnSpc>
              <a:spcBef>
                <a:spcPts val="0"/>
              </a:spcBef>
              <a:spcAft>
                <a:spcPts val="0"/>
              </a:spcAft>
              <a:buClr>
                <a:srgbClr val="000000"/>
              </a:buClr>
              <a:buFont typeface="Arial"/>
              <a:buNone/>
              <a:defRPr/>
            </a:lvl3pPr>
            <a:lvl4pPr marL="1370331" marR="0" indent="0" algn="l" rtl="0">
              <a:lnSpc>
                <a:spcPct val="100000"/>
              </a:lnSpc>
              <a:spcBef>
                <a:spcPts val="0"/>
              </a:spcBef>
              <a:spcAft>
                <a:spcPts val="0"/>
              </a:spcAft>
              <a:buClr>
                <a:srgbClr val="000000"/>
              </a:buClr>
              <a:buFont typeface="Arial"/>
              <a:buNone/>
              <a:defRPr/>
            </a:lvl4pPr>
            <a:lvl5pPr marL="1827108" marR="0" indent="0" algn="l" rtl="0">
              <a:lnSpc>
                <a:spcPct val="100000"/>
              </a:lnSpc>
              <a:spcBef>
                <a:spcPts val="0"/>
              </a:spcBef>
              <a:spcAft>
                <a:spcPts val="0"/>
              </a:spcAft>
              <a:buClr>
                <a:srgbClr val="000000"/>
              </a:buClr>
              <a:buFont typeface="Arial"/>
              <a:buNone/>
              <a:defRPr/>
            </a:lvl5pPr>
            <a:lvl6pPr marL="2283885" marR="0" indent="0" algn="l" rtl="0">
              <a:lnSpc>
                <a:spcPct val="100000"/>
              </a:lnSpc>
              <a:spcBef>
                <a:spcPts val="0"/>
              </a:spcBef>
              <a:spcAft>
                <a:spcPts val="0"/>
              </a:spcAft>
              <a:buClr>
                <a:srgbClr val="000000"/>
              </a:buClr>
              <a:buFont typeface="Arial"/>
              <a:buNone/>
              <a:defRPr/>
            </a:lvl6pPr>
            <a:lvl7pPr marL="2740663" marR="0" indent="0" algn="l" rtl="0">
              <a:lnSpc>
                <a:spcPct val="100000"/>
              </a:lnSpc>
              <a:spcBef>
                <a:spcPts val="0"/>
              </a:spcBef>
              <a:spcAft>
                <a:spcPts val="0"/>
              </a:spcAft>
              <a:buClr>
                <a:srgbClr val="000000"/>
              </a:buClr>
              <a:buFont typeface="Arial"/>
              <a:buNone/>
              <a:defRPr/>
            </a:lvl7pPr>
            <a:lvl8pPr marL="3197440" marR="0" indent="0" algn="l" rtl="0">
              <a:lnSpc>
                <a:spcPct val="100000"/>
              </a:lnSpc>
              <a:spcBef>
                <a:spcPts val="0"/>
              </a:spcBef>
              <a:spcAft>
                <a:spcPts val="0"/>
              </a:spcAft>
              <a:buClr>
                <a:srgbClr val="000000"/>
              </a:buClr>
              <a:buFont typeface="Arial"/>
              <a:buNone/>
              <a:defRPr/>
            </a:lvl8pPr>
            <a:lvl9pPr marL="3654217" marR="0" indent="0" algn="l" rtl="0">
              <a:lnSpc>
                <a:spcPct val="100000"/>
              </a:lnSpc>
              <a:spcBef>
                <a:spcPts val="0"/>
              </a:spcBef>
              <a:spcAft>
                <a:spcPts val="0"/>
              </a:spcAft>
              <a:buClr>
                <a:srgbClr val="000000"/>
              </a:buClr>
              <a:buFont typeface="Arial"/>
              <a:buNone/>
              <a:defRPr/>
            </a:lvl9pPr>
          </a:lstStyle>
          <a:p>
            <a:endParaRPr/>
          </a:p>
        </p:txBody>
      </p:sp>
      <p:sp>
        <p:nvSpPr>
          <p:cNvPr id="78" name="Shape 78"/>
          <p:cNvSpPr txBox="1">
            <a:spLocks noGrp="1"/>
          </p:cNvSpPr>
          <p:nvPr>
            <p:ph type="sldNum" idx="12"/>
          </p:nvPr>
        </p:nvSpPr>
        <p:spPr>
          <a:xfrm>
            <a:off x="8590664" y="6041363"/>
            <a:ext cx="683339" cy="365125"/>
          </a:xfrm>
          <a:prstGeom prst="rect">
            <a:avLst/>
          </a:prstGeom>
          <a:noFill/>
          <a:ln>
            <a:noFill/>
          </a:ln>
        </p:spPr>
        <p:txBody>
          <a:bodyPr lIns="91425" tIns="45700" rIns="91425" bIns="45700" anchor="ctr" anchorCtr="0">
            <a:noAutofit/>
          </a:bodyPr>
          <a:lstStyle>
            <a:lvl1pPr marL="0" marR="0" indent="0" algn="r" rtl="0">
              <a:lnSpc>
                <a:spcPct val="100000"/>
              </a:lnSpc>
              <a:spcBef>
                <a:spcPts val="0"/>
              </a:spcBef>
              <a:spcAft>
                <a:spcPts val="0"/>
              </a:spcAft>
              <a:buNone/>
              <a:defRPr sz="899" b="0" i="0" u="none" strike="noStrike" cap="none" baseline="0">
                <a:solidFill>
                  <a:schemeClr val="accent1"/>
                </a:solidFill>
                <a:latin typeface="Trebuchet MS"/>
                <a:ea typeface="Trebuchet MS"/>
                <a:cs typeface="Trebuchet MS"/>
                <a:sym typeface="Trebuchet MS"/>
                <a:rtl val="0"/>
              </a:defRPr>
            </a:lvl1pPr>
          </a:lstStyle>
          <a:p>
            <a:pPr>
              <a:buClr>
                <a:schemeClr val="accent1"/>
              </a:buClr>
              <a:buSzPct val="25000"/>
            </a:pPr>
            <a:fld id="{00000000-1234-1234-1234-123412341234}" type="slidenum">
              <a:rPr lang="en-US" smtClean="0"/>
              <a:pPr>
                <a:buClr>
                  <a:schemeClr val="accent1"/>
                </a:buClr>
                <a:buSzPct val="25000"/>
              </a:pPr>
              <a:t>‹#›</a:t>
            </a:fld>
            <a:endParaRPr lang="en-US"/>
          </a:p>
        </p:txBody>
      </p:sp>
    </p:spTree>
    <p:extLst>
      <p:ext uri="{BB962C8B-B14F-4D97-AF65-F5344CB8AC3E}">
        <p14:creationId xmlns:p14="http://schemas.microsoft.com/office/powerpoint/2010/main" val="3473103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1D99-5C5E-4F2A-8F23-0A5F984EEC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4FBB22-8529-407E-8A09-A69BFD7BC5BD}"/>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4" name="Footer Placeholder 3">
            <a:extLst>
              <a:ext uri="{FF2B5EF4-FFF2-40B4-BE49-F238E27FC236}">
                <a16:creationId xmlns:a16="http://schemas.microsoft.com/office/drawing/2014/main" id="{D9B3296F-0C67-4A29-8C5F-F75C7D648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3EB654-8B06-4DE5-93A4-1DF1F1660D73}"/>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27912454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ATA SLIDE 2 column_O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3996"/>
              </a:lnSpc>
              <a:defRPr sz="3730" b="1" baseline="0">
                <a:solidFill>
                  <a:srgbClr val="526681"/>
                </a:solidFill>
                <a:effectLst/>
                <a:latin typeface="Calibri" pitchFamily="34" charset="0"/>
              </a:defRPr>
            </a:lvl1pPr>
          </a:lstStyle>
          <a:p>
            <a:endParaRPr lang="en-US" dirty="0"/>
          </a:p>
        </p:txBody>
      </p:sp>
      <p:sp>
        <p:nvSpPr>
          <p:cNvPr id="3" name="Content Placeholder 2"/>
          <p:cNvSpPr>
            <a:spLocks noGrp="1"/>
          </p:cNvSpPr>
          <p:nvPr>
            <p:ph idx="1"/>
          </p:nvPr>
        </p:nvSpPr>
        <p:spPr>
          <a:xfrm>
            <a:off x="609602" y="1600202"/>
            <a:ext cx="5172892" cy="4191000"/>
          </a:xfrm>
          <a:prstGeom prst="rect">
            <a:avLst/>
          </a:prstGeom>
        </p:spPr>
        <p:txBody>
          <a:bodyPr/>
          <a:lstStyle>
            <a:lvl1pPr marL="456766" indent="-456766">
              <a:buClr>
                <a:srgbClr val="541900"/>
              </a:buClr>
              <a:buSzPct val="70000"/>
              <a:buFont typeface="Wingdings" panose="05000000000000000000" pitchFamily="2" charset="2"/>
              <a:buChar char="§"/>
              <a:defRPr sz="3197" b="1" baseline="0">
                <a:solidFill>
                  <a:srgbClr val="000000"/>
                </a:solidFill>
                <a:latin typeface="Calibri" pitchFamily="34" charset="0"/>
              </a:defRPr>
            </a:lvl1pPr>
            <a:lvl2pPr marL="989658" indent="-380638">
              <a:buClr>
                <a:srgbClr val="005984"/>
              </a:buClr>
              <a:buSzPct val="100000"/>
              <a:buFont typeface="Arial" panose="020B0604020202020204" pitchFamily="34" charset="0"/>
              <a:buChar char="•"/>
              <a:defRPr sz="2664">
                <a:solidFill>
                  <a:schemeClr val="accent4">
                    <a:lumMod val="75000"/>
                  </a:schemeClr>
                </a:solidFill>
              </a:defRPr>
            </a:lvl2pPr>
            <a:lvl3pPr>
              <a:buClr>
                <a:srgbClr val="C00000"/>
              </a:buClr>
              <a:buSzPct val="100000"/>
              <a:buFont typeface="Arial" pitchFamily="34" charset="0"/>
              <a:buChar char="•"/>
              <a:defRPr sz="2398">
                <a:solidFill>
                  <a:schemeClr val="accent4">
                    <a:lumMod val="75000"/>
                  </a:schemeClr>
                </a:solidFill>
              </a:defRPr>
            </a:lvl3pPr>
            <a:lvl4pPr>
              <a:buClr>
                <a:schemeClr val="bg1"/>
              </a:buClr>
              <a:buSzPct val="70000"/>
              <a:buFont typeface="Courier New" pitchFamily="49" charset="0"/>
              <a:buChar char="o"/>
              <a:defRPr sz="2398" baseline="0">
                <a:solidFill>
                  <a:schemeClr val="bg2"/>
                </a:solidFill>
              </a:defRPr>
            </a:lvl4pPr>
            <a:lvl5pPr>
              <a:buClr>
                <a:schemeClr val="bg1"/>
              </a:buClr>
              <a:buSzPct val="70000"/>
              <a:buFont typeface="Arial" pitchFamily="34" charset="0"/>
              <a:buChar char="•"/>
              <a:defRPr sz="2398">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3" name="Content Placeholder 2"/>
          <p:cNvSpPr>
            <a:spLocks noGrp="1"/>
          </p:cNvSpPr>
          <p:nvPr userDrawn="1">
            <p:ph idx="10"/>
          </p:nvPr>
        </p:nvSpPr>
        <p:spPr>
          <a:xfrm>
            <a:off x="6409510" y="1600202"/>
            <a:ext cx="5172892" cy="4191000"/>
          </a:xfrm>
          <a:prstGeom prst="rect">
            <a:avLst/>
          </a:prstGeom>
        </p:spPr>
        <p:txBody>
          <a:bodyPr/>
          <a:lstStyle>
            <a:lvl1pPr marL="456766" indent="-456766">
              <a:buClr>
                <a:srgbClr val="541900"/>
              </a:buClr>
              <a:buSzPct val="70000"/>
              <a:buFont typeface="Wingdings" panose="05000000000000000000" pitchFamily="2" charset="2"/>
              <a:buChar char="§"/>
              <a:defRPr sz="3197" b="1" baseline="0">
                <a:solidFill>
                  <a:srgbClr val="000000"/>
                </a:solidFill>
                <a:latin typeface="Calibri" pitchFamily="34" charset="0"/>
              </a:defRPr>
            </a:lvl1pPr>
            <a:lvl2pPr marL="989658" indent="-380638">
              <a:buClr>
                <a:srgbClr val="005984"/>
              </a:buClr>
              <a:buSzPct val="100000"/>
              <a:buFont typeface="Arial" panose="020B0604020202020204" pitchFamily="34" charset="0"/>
              <a:buChar char="•"/>
              <a:defRPr sz="2664">
                <a:solidFill>
                  <a:schemeClr val="accent4">
                    <a:lumMod val="75000"/>
                  </a:schemeClr>
                </a:solidFill>
              </a:defRPr>
            </a:lvl2pPr>
            <a:lvl3pPr>
              <a:buClrTx/>
              <a:buSzPct val="100000"/>
              <a:buFont typeface="Arial" pitchFamily="34" charset="0"/>
              <a:buChar char="•"/>
              <a:defRPr sz="2398">
                <a:solidFill>
                  <a:schemeClr val="accent4">
                    <a:lumMod val="75000"/>
                  </a:schemeClr>
                </a:solidFill>
              </a:defRPr>
            </a:lvl3pPr>
            <a:lvl4pPr>
              <a:buClr>
                <a:schemeClr val="bg1"/>
              </a:buClr>
              <a:buSzPct val="70000"/>
              <a:buFont typeface="Courier New" pitchFamily="49" charset="0"/>
              <a:buChar char="o"/>
              <a:defRPr sz="2398" baseline="0">
                <a:solidFill>
                  <a:schemeClr val="bg2"/>
                </a:solidFill>
              </a:defRPr>
            </a:lvl4pPr>
            <a:lvl5pPr>
              <a:buClr>
                <a:schemeClr val="bg1"/>
              </a:buClr>
              <a:buSzPct val="70000"/>
              <a:buFont typeface="Arial" pitchFamily="34" charset="0"/>
              <a:buChar char="•"/>
              <a:defRPr sz="2398">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5" name="Rectangle 4"/>
          <p:cNvSpPr/>
          <p:nvPr userDrawn="1"/>
        </p:nvSpPr>
        <p:spPr>
          <a:xfrm>
            <a:off x="2" y="6735514"/>
            <a:ext cx="7537836" cy="128831"/>
          </a:xfrm>
          <a:prstGeom prst="rect">
            <a:avLst/>
          </a:prstGeom>
          <a:solidFill>
            <a:srgbClr val="526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sp>
        <p:nvSpPr>
          <p:cNvPr id="9" name="Rectangle 8"/>
          <p:cNvSpPr/>
          <p:nvPr userDrawn="1"/>
        </p:nvSpPr>
        <p:spPr>
          <a:xfrm>
            <a:off x="7537837" y="6735514"/>
            <a:ext cx="943555" cy="128831"/>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sp>
        <p:nvSpPr>
          <p:cNvPr id="10" name="Rectangle 9"/>
          <p:cNvSpPr/>
          <p:nvPr userDrawn="1"/>
        </p:nvSpPr>
        <p:spPr>
          <a:xfrm>
            <a:off x="8481393" y="6735514"/>
            <a:ext cx="943555" cy="128831"/>
          </a:xfrm>
          <a:prstGeom prst="rect">
            <a:avLst/>
          </a:prstGeom>
          <a:solidFill>
            <a:srgbClr val="718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sp>
        <p:nvSpPr>
          <p:cNvPr id="11" name="Rectangle 10"/>
          <p:cNvSpPr/>
          <p:nvPr userDrawn="1"/>
        </p:nvSpPr>
        <p:spPr>
          <a:xfrm>
            <a:off x="9424948" y="6735514"/>
            <a:ext cx="943555" cy="128831"/>
          </a:xfrm>
          <a:prstGeom prst="rect">
            <a:avLst/>
          </a:prstGeom>
          <a:solidFill>
            <a:srgbClr val="B50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sp>
        <p:nvSpPr>
          <p:cNvPr id="12" name="Rectangle 11"/>
          <p:cNvSpPr/>
          <p:nvPr userDrawn="1"/>
        </p:nvSpPr>
        <p:spPr>
          <a:xfrm>
            <a:off x="10368501" y="6735514"/>
            <a:ext cx="943555" cy="128831"/>
          </a:xfrm>
          <a:prstGeom prst="rect">
            <a:avLst/>
          </a:prstGeom>
          <a:solidFill>
            <a:srgbClr val="7A8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sp>
        <p:nvSpPr>
          <p:cNvPr id="14" name="Rectangle 13"/>
          <p:cNvSpPr/>
          <p:nvPr userDrawn="1"/>
        </p:nvSpPr>
        <p:spPr>
          <a:xfrm>
            <a:off x="11312056" y="6735514"/>
            <a:ext cx="879944" cy="122488"/>
          </a:xfrm>
          <a:prstGeom prst="rect">
            <a:avLst/>
          </a:prstGeom>
          <a:solidFill>
            <a:srgbClr val="526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a:p>
        </p:txBody>
      </p:sp>
      <p:sp>
        <p:nvSpPr>
          <p:cNvPr id="16" name="TextBox 15"/>
          <p:cNvSpPr txBox="1"/>
          <p:nvPr userDrawn="1"/>
        </p:nvSpPr>
        <p:spPr>
          <a:xfrm>
            <a:off x="11312057" y="6304316"/>
            <a:ext cx="879944" cy="461345"/>
          </a:xfrm>
          <a:prstGeom prst="rect">
            <a:avLst/>
          </a:prstGeom>
          <a:noFill/>
        </p:spPr>
        <p:txBody>
          <a:bodyPr wrap="square" rtlCol="0">
            <a:spAutoFit/>
          </a:bodyPr>
          <a:lstStyle/>
          <a:p>
            <a:fld id="{76492C42-2FC7-4F54-BA1C-799802D7C772}" type="slidenum">
              <a:rPr lang="en-US" sz="2398" smtClean="0">
                <a:solidFill>
                  <a:srgbClr val="000000"/>
                </a:solidFill>
                <a:latin typeface="Calibri" panose="020F0502020204030204" pitchFamily="34" charset="0"/>
              </a:rPr>
              <a:t>‹#›</a:t>
            </a:fld>
            <a:endParaRPr lang="en-US" sz="2398"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83586111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5_White background">
    <p:spTree>
      <p:nvGrpSpPr>
        <p:cNvPr id="1" name=""/>
        <p:cNvGrpSpPr/>
        <p:nvPr/>
      </p:nvGrpSpPr>
      <p:grpSpPr>
        <a:xfrm>
          <a:off x="0" y="0"/>
          <a:ext cx="0" cy="0"/>
          <a:chOff x="0" y="0"/>
          <a:chExt cx="0" cy="0"/>
        </a:xfrm>
      </p:grpSpPr>
      <p:sp>
        <p:nvSpPr>
          <p:cNvPr id="160" name="Rectangle"/>
          <p:cNvSpPr/>
          <p:nvPr/>
        </p:nvSpPr>
        <p:spPr>
          <a:xfrm>
            <a:off x="-3034" y="1414736"/>
            <a:ext cx="12198067" cy="5440549"/>
          </a:xfrm>
          <a:prstGeom prst="rect">
            <a:avLst/>
          </a:prstGeom>
          <a:solidFill>
            <a:srgbClr val="FAFAFA"/>
          </a:solidFill>
          <a:ln w="12700">
            <a:miter lim="400000"/>
          </a:ln>
          <a:effectLst>
            <a:outerShdw blurRad="25400" dist="12700" dir="5400000" rotWithShape="0">
              <a:srgbClr val="000000">
                <a:alpha val="50000"/>
              </a:srgbClr>
            </a:outerShdw>
          </a:effectLst>
        </p:spPr>
        <p:txBody>
          <a:bodyPr lIns="19033" tIns="19033" rIns="19033" bIns="19033" anchor="ctr"/>
          <a:lstStyle/>
          <a:p>
            <a:pPr>
              <a:defRPr sz="3000">
                <a:solidFill>
                  <a:srgbClr val="FFFFFF"/>
                </a:solidFill>
              </a:defRPr>
            </a:pPr>
            <a:endParaRPr sz="1499"/>
          </a:p>
        </p:txBody>
      </p:sp>
      <p:sp>
        <p:nvSpPr>
          <p:cNvPr id="161" name="Copyright © 2017.  This information is the property of Apervita, Inc.  Apervita is a registered trademark of Apervita, Inc."/>
          <p:cNvSpPr txBox="1"/>
          <p:nvPr/>
        </p:nvSpPr>
        <p:spPr>
          <a:xfrm>
            <a:off x="254909" y="6717960"/>
            <a:ext cx="3593888" cy="107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28" tIns="19028" rIns="19028" bIns="19028" anchor="ctr">
            <a:spAutoFit/>
          </a:bodyPr>
          <a:lstStyle>
            <a:lvl1pPr algn="l" defTabSz="914400">
              <a:defRPr sz="900" cap="all">
                <a:solidFill>
                  <a:srgbClr val="348AC5"/>
                </a:solidFill>
                <a:uFill>
                  <a:solidFill>
                    <a:srgbClr val="676767"/>
                  </a:solidFill>
                </a:uFill>
                <a:latin typeface="Raleway Medium"/>
                <a:ea typeface="Raleway Medium"/>
                <a:cs typeface="Raleway Medium"/>
                <a:sym typeface="Raleway Medium"/>
              </a:defRPr>
            </a:lvl1pPr>
          </a:lstStyle>
          <a:p>
            <a:r>
              <a:rPr sz="450"/>
              <a:t>Copyright © 2017.  This information is the property of Apervita, Inc.  Apervita is a registered trademark of Apervita, Inc.</a:t>
            </a:r>
          </a:p>
        </p:txBody>
      </p:sp>
      <p:sp>
        <p:nvSpPr>
          <p:cNvPr id="162" name="Slide Number"/>
          <p:cNvSpPr txBox="1">
            <a:spLocks noGrp="1"/>
          </p:cNvSpPr>
          <p:nvPr>
            <p:ph type="sldNum" sz="quarter" idx="2"/>
          </p:nvPr>
        </p:nvSpPr>
        <p:spPr>
          <a:xfrm>
            <a:off x="29638" y="6692827"/>
            <a:ext cx="190732" cy="187204"/>
          </a:xfrm>
          <a:prstGeom prst="rect">
            <a:avLst/>
          </a:prstGeom>
        </p:spPr>
        <p:txBody>
          <a:bodyPr lIns="50787" tIns="50787" rIns="50787" bIns="50787" anchor="t"/>
          <a:lstStyle>
            <a:lvl1pPr algn="l" defTabSz="412369">
              <a:defRPr sz="550">
                <a:solidFill>
                  <a:srgbClr val="348AC5"/>
                </a:solidFill>
                <a:latin typeface="Raleway SemiBold"/>
                <a:ea typeface="Raleway SemiBold"/>
                <a:cs typeface="Raleway SemiBold"/>
                <a:sym typeface="Raleway SemiBold"/>
              </a:defRPr>
            </a:lvl1pPr>
          </a:lstStyle>
          <a:p>
            <a:fld id="{86CB4B4D-7CA3-9044-876B-883B54F8677D}" type="slidenum">
              <a:t>‹#›</a:t>
            </a:fld>
            <a:endParaRPr/>
          </a:p>
        </p:txBody>
      </p:sp>
    </p:spTree>
    <p:extLst>
      <p:ext uri="{BB962C8B-B14F-4D97-AF65-F5344CB8AC3E}">
        <p14:creationId xmlns:p14="http://schemas.microsoft.com/office/powerpoint/2010/main" val="208047902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119D-59C7-4FBF-8124-454DA17FA8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D96BC-D640-49E1-B6F9-A62C8866CF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97C0C-60B8-4E73-A0DA-5F0BAE3EA26A}"/>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5" name="Footer Placeholder 4">
            <a:extLst>
              <a:ext uri="{FF2B5EF4-FFF2-40B4-BE49-F238E27FC236}">
                <a16:creationId xmlns:a16="http://schemas.microsoft.com/office/drawing/2014/main" id="{ACBFBD0F-059F-486B-9603-3181B93E9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AFA1C9-8EB6-4B55-8BB2-3D5A2364BF59}"/>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41850153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9D68B0-C121-6E42-A5F6-E9422746451E}"/>
              </a:ext>
            </a:extLst>
          </p:cNvPr>
          <p:cNvSpPr/>
          <p:nvPr userDrawn="1"/>
        </p:nvSpPr>
        <p:spPr>
          <a:xfrm>
            <a:off x="0" y="6339840"/>
            <a:ext cx="12192000" cy="518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9"/>
          </a:p>
        </p:txBody>
      </p:sp>
      <p:sp>
        <p:nvSpPr>
          <p:cNvPr id="9" name="Text Placeholder 8">
            <a:extLst>
              <a:ext uri="{FF2B5EF4-FFF2-40B4-BE49-F238E27FC236}">
                <a16:creationId xmlns:a16="http://schemas.microsoft.com/office/drawing/2014/main" id="{4CE011DD-0578-844D-B358-5A3CF0CB6AAD}"/>
              </a:ext>
            </a:extLst>
          </p:cNvPr>
          <p:cNvSpPr>
            <a:spLocks noGrp="1"/>
          </p:cNvSpPr>
          <p:nvPr>
            <p:ph type="body" sz="quarter" idx="10" hasCustomPrompt="1"/>
          </p:nvPr>
        </p:nvSpPr>
        <p:spPr>
          <a:xfrm>
            <a:off x="842665" y="387078"/>
            <a:ext cx="10506673" cy="863600"/>
          </a:xfrm>
        </p:spPr>
        <p:txBody>
          <a:bodyPr anchor="ctr">
            <a:normAutofit/>
          </a:bodyPr>
          <a:lstStyle>
            <a:lvl1pPr marL="0" indent="0" algn="l">
              <a:buNone/>
              <a:defRPr sz="3996" b="1" i="0">
                <a:solidFill>
                  <a:srgbClr val="195995"/>
                </a:solidFill>
                <a:latin typeface="Open Sans Condensed" panose="020B0606030504020204" pitchFamily="34" charset="0"/>
                <a:ea typeface="Open Sans Condensed" panose="020B0606030504020204" pitchFamily="34" charset="0"/>
                <a:cs typeface="Open Sans Condensed" panose="020B0606030504020204" pitchFamily="34" charset="0"/>
              </a:defRPr>
            </a:lvl1pPr>
            <a:lvl2pPr marL="456777" indent="0">
              <a:buNone/>
              <a:defRPr/>
            </a:lvl2pPr>
            <a:lvl3pPr marL="913554" indent="0">
              <a:buNone/>
              <a:defRPr/>
            </a:lvl3pPr>
            <a:lvl4pPr marL="1370331" indent="0">
              <a:buNone/>
              <a:defRPr/>
            </a:lvl4pPr>
            <a:lvl5pPr marL="1827108" indent="0">
              <a:buNone/>
              <a:defRPr/>
            </a:lvl5pPr>
          </a:lstStyle>
          <a:p>
            <a:pPr lvl="0"/>
            <a:r>
              <a:rPr lang="en-US" dirty="0"/>
              <a:t>Title Here</a:t>
            </a:r>
          </a:p>
        </p:txBody>
      </p:sp>
      <p:sp>
        <p:nvSpPr>
          <p:cNvPr id="13" name="Text Placeholder 12">
            <a:extLst>
              <a:ext uri="{FF2B5EF4-FFF2-40B4-BE49-F238E27FC236}">
                <a16:creationId xmlns:a16="http://schemas.microsoft.com/office/drawing/2014/main" id="{15127352-6A03-0B43-9F1A-8AF2BABA9738}"/>
              </a:ext>
            </a:extLst>
          </p:cNvPr>
          <p:cNvSpPr>
            <a:spLocks noGrp="1"/>
          </p:cNvSpPr>
          <p:nvPr>
            <p:ph type="body" sz="quarter" idx="11"/>
          </p:nvPr>
        </p:nvSpPr>
        <p:spPr>
          <a:xfrm>
            <a:off x="842981" y="1372721"/>
            <a:ext cx="10506355" cy="4527313"/>
          </a:xfrm>
        </p:spPr>
        <p:txBody>
          <a:bodyPr/>
          <a:lstStyle>
            <a:lvl1pPr>
              <a:defRPr>
                <a:solidFill>
                  <a:srgbClr val="333333"/>
                </a:solidFill>
                <a:latin typeface="Open Sans" panose="020B0606030504020204" pitchFamily="34" charset="0"/>
                <a:ea typeface="Open Sans" panose="020B0606030504020204" pitchFamily="34" charset="0"/>
                <a:cs typeface="Open Sans" panose="020B0606030504020204" pitchFamily="34" charset="0"/>
              </a:defRPr>
            </a:lvl1pPr>
            <a:lvl2pPr>
              <a:defRPr>
                <a:solidFill>
                  <a:srgbClr val="333333"/>
                </a:solidFill>
                <a:latin typeface="Open Sans" panose="020B0606030504020204" pitchFamily="34" charset="0"/>
                <a:ea typeface="Open Sans" panose="020B0606030504020204" pitchFamily="34" charset="0"/>
                <a:cs typeface="Open Sans" panose="020B0606030504020204" pitchFamily="34" charset="0"/>
              </a:defRPr>
            </a:lvl2pPr>
            <a:lvl3pPr>
              <a:defRPr>
                <a:solidFill>
                  <a:srgbClr val="333333"/>
                </a:solidFill>
                <a:latin typeface="Open Sans" panose="020B0606030504020204" pitchFamily="34" charset="0"/>
                <a:ea typeface="Open Sans" panose="020B0606030504020204" pitchFamily="34" charset="0"/>
                <a:cs typeface="Open Sans" panose="020B0606030504020204" pitchFamily="34" charset="0"/>
              </a:defRPr>
            </a:lvl3pPr>
            <a:lvl4pPr>
              <a:defRPr>
                <a:solidFill>
                  <a:srgbClr val="333333"/>
                </a:solidFill>
                <a:latin typeface="Open Sans" panose="020B0606030504020204" pitchFamily="34" charset="0"/>
                <a:ea typeface="Open Sans" panose="020B0606030504020204" pitchFamily="34" charset="0"/>
                <a:cs typeface="Open Sans" panose="020B0606030504020204" pitchFamily="34" charset="0"/>
              </a:defRPr>
            </a:lvl4pPr>
            <a:lvl5pPr>
              <a:defRPr>
                <a:solidFill>
                  <a:srgbClr val="333333"/>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6A7635FA-09EE-EE43-8115-32A83FCC318C}"/>
              </a:ext>
            </a:extLst>
          </p:cNvPr>
          <p:cNvSpPr>
            <a:spLocks noGrp="1"/>
          </p:cNvSpPr>
          <p:nvPr>
            <p:ph type="sldNum" sz="quarter" idx="4"/>
          </p:nvPr>
        </p:nvSpPr>
        <p:spPr>
          <a:xfrm>
            <a:off x="10968273" y="6527481"/>
            <a:ext cx="475220" cy="193380"/>
          </a:xfrm>
          <a:prstGeom prst="rect">
            <a:avLst/>
          </a:prstGeom>
          <a:ln>
            <a:noFill/>
          </a:ln>
        </p:spPr>
        <p:txBody>
          <a:bodyPr vert="horz" lIns="91440" tIns="45720" rIns="91440" bIns="45720" rtlCol="0" anchor="ctr"/>
          <a:lstStyle>
            <a:lvl1pPr algn="r">
              <a:defRPr sz="999"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EC770EAF-DBEB-F946-A230-F583EA390B91}" type="slidenum">
              <a:rPr lang="en-US" smtClean="0"/>
              <a:pPr/>
              <a:t>‹#›</a:t>
            </a:fld>
            <a:endParaRPr lang="en-US" dirty="0"/>
          </a:p>
        </p:txBody>
      </p:sp>
      <p:pic>
        <p:nvPicPr>
          <p:cNvPr id="12" name="Picture 11">
            <a:extLst>
              <a:ext uri="{FF2B5EF4-FFF2-40B4-BE49-F238E27FC236}">
                <a16:creationId xmlns:a16="http://schemas.microsoft.com/office/drawing/2014/main" id="{BCD34AB7-026F-454B-BB1C-6544E991C3D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27634" y="387079"/>
            <a:ext cx="721703" cy="725029"/>
          </a:xfrm>
          <a:prstGeom prst="rect">
            <a:avLst/>
          </a:prstGeom>
        </p:spPr>
      </p:pic>
      <p:sp>
        <p:nvSpPr>
          <p:cNvPr id="5" name="TextBox 4">
            <a:extLst>
              <a:ext uri="{FF2B5EF4-FFF2-40B4-BE49-F238E27FC236}">
                <a16:creationId xmlns:a16="http://schemas.microsoft.com/office/drawing/2014/main" id="{611B6A18-7A9F-1342-B532-42E5072940E2}"/>
              </a:ext>
            </a:extLst>
          </p:cNvPr>
          <p:cNvSpPr txBox="1"/>
          <p:nvPr userDrawn="1"/>
        </p:nvSpPr>
        <p:spPr>
          <a:xfrm>
            <a:off x="5424984" y="6501061"/>
            <a:ext cx="1342034" cy="246093"/>
          </a:xfrm>
          <a:prstGeom prst="rect">
            <a:avLst/>
          </a:prstGeom>
          <a:noFill/>
        </p:spPr>
        <p:txBody>
          <a:bodyPr wrap="none" rtlCol="0">
            <a:spAutoFit/>
          </a:bodyPr>
          <a:lstStyle/>
          <a:p>
            <a:pPr algn="ctr"/>
            <a:r>
              <a:rPr lang="en-US" sz="999" b="1" i="0" dirty="0">
                <a:solidFill>
                  <a:schemeClr val="bg1"/>
                </a:solidFill>
                <a:latin typeface="Open Sans" panose="020B0606030504020204" pitchFamily="34" charset="0"/>
                <a:ea typeface="Open Sans" panose="020B0606030504020204" pitchFamily="34" charset="0"/>
                <a:cs typeface="Open Sans" panose="020B0606030504020204" pitchFamily="34" charset="0"/>
              </a:rPr>
              <a:t>www.evidence.care</a:t>
            </a:r>
          </a:p>
        </p:txBody>
      </p:sp>
      <p:sp>
        <p:nvSpPr>
          <p:cNvPr id="18" name="TextBox 17">
            <a:extLst>
              <a:ext uri="{FF2B5EF4-FFF2-40B4-BE49-F238E27FC236}">
                <a16:creationId xmlns:a16="http://schemas.microsoft.com/office/drawing/2014/main" id="{A2733542-4BF3-F747-BD54-464B364C7986}"/>
              </a:ext>
            </a:extLst>
          </p:cNvPr>
          <p:cNvSpPr txBox="1"/>
          <p:nvPr userDrawn="1"/>
        </p:nvSpPr>
        <p:spPr>
          <a:xfrm>
            <a:off x="842644" y="6501061"/>
            <a:ext cx="1526380" cy="246093"/>
          </a:xfrm>
          <a:prstGeom prst="rect">
            <a:avLst/>
          </a:prstGeom>
          <a:noFill/>
        </p:spPr>
        <p:txBody>
          <a:bodyPr wrap="none" rtlCol="0">
            <a:spAutoFit/>
          </a:bodyPr>
          <a:lstStyle/>
          <a:p>
            <a:pPr algn="l"/>
            <a:r>
              <a:rPr lang="en-US" sz="999" b="1" i="0" dirty="0">
                <a:solidFill>
                  <a:schemeClr val="bg1"/>
                </a:solidFill>
                <a:latin typeface="Open Sans" panose="020B0606030504020204" pitchFamily="34" charset="0"/>
                <a:ea typeface="Open Sans" panose="020B0606030504020204" pitchFamily="34" charset="0"/>
                <a:cs typeface="Open Sans" panose="020B0606030504020204" pitchFamily="34" charset="0"/>
              </a:rPr>
              <a:t>Private &amp; Confidential</a:t>
            </a:r>
          </a:p>
        </p:txBody>
      </p:sp>
      <p:cxnSp>
        <p:nvCxnSpPr>
          <p:cNvPr id="19" name="Straight Connector 18">
            <a:extLst>
              <a:ext uri="{FF2B5EF4-FFF2-40B4-BE49-F238E27FC236}">
                <a16:creationId xmlns:a16="http://schemas.microsoft.com/office/drawing/2014/main" id="{72D38676-02B6-3B4B-B63B-B7A11F1A351C}"/>
              </a:ext>
            </a:extLst>
          </p:cNvPr>
          <p:cNvCxnSpPr>
            <a:cxnSpLocks/>
          </p:cNvCxnSpPr>
          <p:nvPr userDrawn="1"/>
        </p:nvCxnSpPr>
        <p:spPr>
          <a:xfrm>
            <a:off x="0" y="206888"/>
            <a:ext cx="12192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2214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9CB720-5C05-4E08-80F7-28CA3851811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28A10-F94A-4F28-BE32-4CDD5CDCF4FD}" type="slidenum">
              <a:rPr lang="en-US" smtClean="0"/>
              <a:t>‹#›</a:t>
            </a:fld>
            <a:endParaRPr lang="en-US"/>
          </a:p>
        </p:txBody>
      </p:sp>
    </p:spTree>
    <p:extLst>
      <p:ext uri="{BB962C8B-B14F-4D97-AF65-F5344CB8AC3E}">
        <p14:creationId xmlns:p14="http://schemas.microsoft.com/office/powerpoint/2010/main" val="10930450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9CB720-5C05-4E08-80F7-28CA3851811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28A10-F94A-4F28-BE32-4CDD5CDCF4FD}" type="slidenum">
              <a:rPr lang="en-US" smtClean="0"/>
              <a:t>‹#›</a:t>
            </a:fld>
            <a:endParaRPr lang="en-US"/>
          </a:p>
        </p:txBody>
      </p:sp>
    </p:spTree>
    <p:extLst>
      <p:ext uri="{BB962C8B-B14F-4D97-AF65-F5344CB8AC3E}">
        <p14:creationId xmlns:p14="http://schemas.microsoft.com/office/powerpoint/2010/main" val="4478818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9CB720-5C05-4E08-80F7-28CA3851811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28A10-F94A-4F28-BE32-4CDD5CDCF4FD}" type="slidenum">
              <a:rPr lang="en-US" smtClean="0"/>
              <a:t>‹#›</a:t>
            </a:fld>
            <a:endParaRPr lang="en-US"/>
          </a:p>
        </p:txBody>
      </p:sp>
    </p:spTree>
    <p:extLst>
      <p:ext uri="{BB962C8B-B14F-4D97-AF65-F5344CB8AC3E}">
        <p14:creationId xmlns:p14="http://schemas.microsoft.com/office/powerpoint/2010/main" val="34487206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9CB720-5C05-4E08-80F7-28CA3851811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28A10-F94A-4F28-BE32-4CDD5CDCF4FD}" type="slidenum">
              <a:rPr lang="en-US" smtClean="0"/>
              <a:t>‹#›</a:t>
            </a:fld>
            <a:endParaRPr lang="en-US"/>
          </a:p>
        </p:txBody>
      </p:sp>
    </p:spTree>
    <p:extLst>
      <p:ext uri="{BB962C8B-B14F-4D97-AF65-F5344CB8AC3E}">
        <p14:creationId xmlns:p14="http://schemas.microsoft.com/office/powerpoint/2010/main" val="30768594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9CB720-5C05-4E08-80F7-28CA38518116}" type="datetimeFigureOut">
              <a:rPr lang="en-US" smtClean="0"/>
              <a:t>11/22/2020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028A10-F94A-4F28-BE32-4CDD5CDCF4FD}" type="slidenum">
              <a:rPr lang="en-US" smtClean="0"/>
              <a:t>‹#›</a:t>
            </a:fld>
            <a:endParaRPr lang="en-US"/>
          </a:p>
        </p:txBody>
      </p:sp>
    </p:spTree>
    <p:extLst>
      <p:ext uri="{BB962C8B-B14F-4D97-AF65-F5344CB8AC3E}">
        <p14:creationId xmlns:p14="http://schemas.microsoft.com/office/powerpoint/2010/main" val="15688170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9CB720-5C05-4E08-80F7-28CA38518116}" type="datetimeFigureOut">
              <a:rPr lang="en-US" smtClean="0"/>
              <a:t>11/22/2020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028A10-F94A-4F28-BE32-4CDD5CDCF4FD}" type="slidenum">
              <a:rPr lang="en-US" smtClean="0"/>
              <a:t>‹#›</a:t>
            </a:fld>
            <a:endParaRPr lang="en-US"/>
          </a:p>
        </p:txBody>
      </p:sp>
    </p:spTree>
    <p:extLst>
      <p:ext uri="{BB962C8B-B14F-4D97-AF65-F5344CB8AC3E}">
        <p14:creationId xmlns:p14="http://schemas.microsoft.com/office/powerpoint/2010/main" val="2479472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A589E6-D124-4E88-842E-5F4515F909A0}"/>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3" name="Footer Placeholder 2">
            <a:extLst>
              <a:ext uri="{FF2B5EF4-FFF2-40B4-BE49-F238E27FC236}">
                <a16:creationId xmlns:a16="http://schemas.microsoft.com/office/drawing/2014/main" id="{3D5BA748-B291-4C90-8F99-AB3948B3EB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5F203-DB8E-47A0-90E6-DB5928B92B19}"/>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29621145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9CB720-5C05-4E08-80F7-28CA38518116}" type="datetimeFigureOut">
              <a:rPr lang="en-US" smtClean="0"/>
              <a:t>11/22/2020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028A10-F94A-4F28-BE32-4CDD5CDCF4FD}" type="slidenum">
              <a:rPr lang="en-US" smtClean="0"/>
              <a:t>‹#›</a:t>
            </a:fld>
            <a:endParaRPr lang="en-US"/>
          </a:p>
        </p:txBody>
      </p:sp>
    </p:spTree>
    <p:extLst>
      <p:ext uri="{BB962C8B-B14F-4D97-AF65-F5344CB8AC3E}">
        <p14:creationId xmlns:p14="http://schemas.microsoft.com/office/powerpoint/2010/main" val="13392419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9CB720-5C05-4E08-80F7-28CA3851811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28A10-F94A-4F28-BE32-4CDD5CDCF4FD}" type="slidenum">
              <a:rPr lang="en-US" smtClean="0"/>
              <a:t>‹#›</a:t>
            </a:fld>
            <a:endParaRPr lang="en-US"/>
          </a:p>
        </p:txBody>
      </p:sp>
    </p:spTree>
    <p:extLst>
      <p:ext uri="{BB962C8B-B14F-4D97-AF65-F5344CB8AC3E}">
        <p14:creationId xmlns:p14="http://schemas.microsoft.com/office/powerpoint/2010/main" val="19949311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9CB720-5C05-4E08-80F7-28CA3851811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28A10-F94A-4F28-BE32-4CDD5CDCF4FD}" type="slidenum">
              <a:rPr lang="en-US" smtClean="0"/>
              <a:t>‹#›</a:t>
            </a:fld>
            <a:endParaRPr lang="en-US"/>
          </a:p>
        </p:txBody>
      </p:sp>
    </p:spTree>
    <p:extLst>
      <p:ext uri="{BB962C8B-B14F-4D97-AF65-F5344CB8AC3E}">
        <p14:creationId xmlns:p14="http://schemas.microsoft.com/office/powerpoint/2010/main" val="29440102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9CB720-5C05-4E08-80F7-28CA3851811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28A10-F94A-4F28-BE32-4CDD5CDCF4FD}" type="slidenum">
              <a:rPr lang="en-US" smtClean="0"/>
              <a:t>‹#›</a:t>
            </a:fld>
            <a:endParaRPr lang="en-US"/>
          </a:p>
        </p:txBody>
      </p:sp>
    </p:spTree>
    <p:extLst>
      <p:ext uri="{BB962C8B-B14F-4D97-AF65-F5344CB8AC3E}">
        <p14:creationId xmlns:p14="http://schemas.microsoft.com/office/powerpoint/2010/main" val="25812525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9CB720-5C05-4E08-80F7-28CA3851811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28A10-F94A-4F28-BE32-4CDD5CDCF4FD}" type="slidenum">
              <a:rPr lang="en-US" smtClean="0"/>
              <a:t>‹#›</a:t>
            </a:fld>
            <a:endParaRPr lang="en-US"/>
          </a:p>
        </p:txBody>
      </p:sp>
    </p:spTree>
    <p:extLst>
      <p:ext uri="{BB962C8B-B14F-4D97-AF65-F5344CB8AC3E}">
        <p14:creationId xmlns:p14="http://schemas.microsoft.com/office/powerpoint/2010/main" val="1518927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2"/>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6" y="1122363"/>
            <a:ext cx="8791575" cy="23876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876426" y="3602038"/>
            <a:ext cx="8791575" cy="165576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3"/>
            <a:ext cx="2743200" cy="365125"/>
          </a:xfrm>
        </p:spPr>
        <p:txBody>
          <a:bodyPr/>
          <a:lstStyle/>
          <a:p>
            <a:fld id="{62368DF1-5EA8-4FDA-A43D-6837837DC876}" type="datetimeFigureOut">
              <a:rPr lang="en-US" smtClean="0"/>
              <a:t>11/22/2020</a:t>
            </a:fld>
            <a:endParaRPr lang="en-US"/>
          </a:p>
        </p:txBody>
      </p:sp>
      <p:sp>
        <p:nvSpPr>
          <p:cNvPr id="5" name="Footer Placeholder 4"/>
          <p:cNvSpPr>
            <a:spLocks noGrp="1"/>
          </p:cNvSpPr>
          <p:nvPr>
            <p:ph type="ftr" sz="quarter" idx="11"/>
          </p:nvPr>
        </p:nvSpPr>
        <p:spPr>
          <a:xfrm>
            <a:off x="1876425" y="5410203"/>
            <a:ext cx="5124887" cy="365125"/>
          </a:xfrm>
        </p:spPr>
        <p:txBody>
          <a:bodyPr/>
          <a:lstStyle/>
          <a:p>
            <a:endParaRPr lang="en-US"/>
          </a:p>
        </p:txBody>
      </p:sp>
      <p:sp>
        <p:nvSpPr>
          <p:cNvPr id="6" name="Slide Number Placeholder 5"/>
          <p:cNvSpPr>
            <a:spLocks noGrp="1"/>
          </p:cNvSpPr>
          <p:nvPr>
            <p:ph type="sldNum" sz="quarter" idx="12"/>
          </p:nvPr>
        </p:nvSpPr>
        <p:spPr>
          <a:xfrm>
            <a:off x="9896913" y="5410201"/>
            <a:ext cx="771089" cy="365125"/>
          </a:xfrm>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12910711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68DF1-5EA8-4FDA-A43D-6837837DC87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28220743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8"/>
            <a:ext cx="9906000" cy="2852737"/>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368DF1-5EA8-4FDA-A43D-6837837DC87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2859553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1"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5155309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8"/>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21" y="2249486"/>
            <a:ext cx="4649783" cy="823912"/>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41411" y="3073399"/>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3" cy="823912"/>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3073399"/>
            <a:ext cx="487521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68DF1-5EA8-4FDA-A43D-6837837DC876}" type="datetimeFigureOut">
              <a:rPr lang="en-US" smtClean="0"/>
              <a:t>11/22/2020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2922211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6D72-FFD9-4A74-ACF5-2571120BB5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DA9E94-97B2-431C-BB2D-DAFFD7DEA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1CD3A8-1427-4391-A339-FF98D14C0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D680D7-CB63-4634-A0D9-FFD03C593A68}"/>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6" name="Footer Placeholder 5">
            <a:extLst>
              <a:ext uri="{FF2B5EF4-FFF2-40B4-BE49-F238E27FC236}">
                <a16:creationId xmlns:a16="http://schemas.microsoft.com/office/drawing/2014/main" id="{77BD713C-B72A-4015-8711-34AB0FA3A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1B403-A34C-4D1F-B1F0-F832336519C2}"/>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15073497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368DF1-5EA8-4FDA-A43D-6837837DC876}" type="datetimeFigureOut">
              <a:rPr lang="en-US" smtClean="0"/>
              <a:t>11/22/2020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9617038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68DF1-5EA8-4FDA-A43D-6837837DC876}" type="datetimeFigureOut">
              <a:rPr lang="en-US" smtClean="0"/>
              <a:t>11/22/2020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7047139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6" y="609601"/>
            <a:ext cx="3856037" cy="1639884"/>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56201"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6" y="2249486"/>
            <a:ext cx="3856037" cy="354171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5854967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163988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3"/>
            <a:ext cx="3666691"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141411" y="2249486"/>
            <a:ext cx="5934511" cy="354171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26051445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4304666"/>
            <a:ext cx="9912355" cy="819355"/>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5"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5" y="5124020"/>
            <a:ext cx="9910859" cy="682472"/>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41455319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7" y="609600"/>
            <a:ext cx="9905955" cy="342900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1141411" y="4419601"/>
            <a:ext cx="9904459" cy="13715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1807950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1"/>
            <a:ext cx="9302752" cy="2748429"/>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365557"/>
            <a:ext cx="8752299"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1141411" y="4309919"/>
            <a:ext cx="9906003" cy="1489496"/>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10537371" y="2764972"/>
            <a:ext cx="6096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702696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2134043"/>
            <a:ext cx="9906001" cy="2511835"/>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1141365" y="4657655"/>
            <a:ext cx="9904505" cy="1140644"/>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2368DF1-5EA8-4FDA-A43D-6837837DC876}" type="datetimeFigureOut">
              <a:rPr lang="en-US" smtClean="0"/>
              <a:t>11/22/2020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4262377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4" y="609600"/>
            <a:ext cx="99059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1" y="2674463"/>
            <a:ext cx="3196899" cy="68580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1127919" y="3360263"/>
            <a:ext cx="3208735" cy="243093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4514768" y="2677635"/>
            <a:ext cx="3184385" cy="68580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4504214" y="3363435"/>
            <a:ext cx="3195831" cy="243093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7852443" y="2674463"/>
            <a:ext cx="3194968" cy="68580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7852443" y="3360263"/>
            <a:ext cx="3194968" cy="2430936"/>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62368DF1-5EA8-4FDA-A43D-6837837DC876}" type="datetimeFigureOut">
              <a:rPr lang="en-US" smtClean="0"/>
              <a:t>11/22/2020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9469756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3"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60"/>
            <a:ext cx="3195240" cy="817843"/>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4489054"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7852568" y="4404595"/>
            <a:ext cx="3190741" cy="576262"/>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7852444"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3" y="4980856"/>
            <a:ext cx="3194968" cy="810345"/>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62368DF1-5EA8-4FDA-A43D-6837837DC876}" type="datetimeFigureOut">
              <a:rPr lang="en-US" smtClean="0"/>
              <a:t>11/22/2020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24715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6E98-8082-428C-8CD1-E583C7DB63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320140-032E-40F1-9FD9-9234A156CC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59807D-CC8B-450C-BDE9-199E1B1598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6DBF3D-36C7-468E-84CC-CC2F9F7B30DA}"/>
              </a:ext>
            </a:extLst>
          </p:cNvPr>
          <p:cNvSpPr>
            <a:spLocks noGrp="1"/>
          </p:cNvSpPr>
          <p:nvPr>
            <p:ph type="dt" sz="half" idx="10"/>
          </p:nvPr>
        </p:nvSpPr>
        <p:spPr/>
        <p:txBody>
          <a:bodyPr/>
          <a:lstStyle/>
          <a:p>
            <a:fld id="{D2528872-4E33-4E77-8067-F09A956DA20D}" type="datetimeFigureOut">
              <a:rPr lang="en-US" smtClean="0"/>
              <a:t>11/22/2020</a:t>
            </a:fld>
            <a:endParaRPr lang="en-US"/>
          </a:p>
        </p:txBody>
      </p:sp>
      <p:sp>
        <p:nvSpPr>
          <p:cNvPr id="6" name="Footer Placeholder 5">
            <a:extLst>
              <a:ext uri="{FF2B5EF4-FFF2-40B4-BE49-F238E27FC236}">
                <a16:creationId xmlns:a16="http://schemas.microsoft.com/office/drawing/2014/main" id="{0960F4A4-9616-4B26-9975-24ECF12CAB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31D323-A58A-4CFE-80B4-47EF2E26F021}"/>
              </a:ext>
            </a:extLst>
          </p:cNvPr>
          <p:cNvSpPr>
            <a:spLocks noGrp="1"/>
          </p:cNvSpPr>
          <p:nvPr>
            <p:ph type="sldNum" sz="quarter" idx="12"/>
          </p:nvPr>
        </p:nvSpPr>
        <p:spPr/>
        <p:txBody>
          <a:bodyPr/>
          <a:lstStyle/>
          <a:p>
            <a:fld id="{387BE16F-9939-49A0-9288-2F222E0CB7A8}" type="slidenum">
              <a:rPr lang="en-US" smtClean="0"/>
              <a:t>‹#›</a:t>
            </a:fld>
            <a:endParaRPr lang="en-US"/>
          </a:p>
        </p:txBody>
      </p:sp>
    </p:spTree>
    <p:extLst>
      <p:ext uri="{BB962C8B-B14F-4D97-AF65-F5344CB8AC3E}">
        <p14:creationId xmlns:p14="http://schemas.microsoft.com/office/powerpoint/2010/main" val="20299059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68DF1-5EA8-4FDA-A43D-6837837DC87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40465202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609601"/>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601"/>
            <a:ext cx="7748591"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68DF1-5EA8-4FDA-A43D-6837837DC876}" type="datetimeFigureOut">
              <a:rPr lang="en-US" smtClean="0"/>
              <a:t>11/22/2020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185FD5-85E5-4039-8EEE-D6BF9ABFB5B6}" type="slidenum">
              <a:rPr lang="en-US" smtClean="0"/>
              <a:t>‹#›</a:t>
            </a:fld>
            <a:endParaRPr lang="en-US"/>
          </a:p>
        </p:txBody>
      </p:sp>
    </p:spTree>
    <p:extLst>
      <p:ext uri="{BB962C8B-B14F-4D97-AF65-F5344CB8AC3E}">
        <p14:creationId xmlns:p14="http://schemas.microsoft.com/office/powerpoint/2010/main" val="38900929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B90C68-BF89-6247-B24D-0969F4990FEF}"/>
              </a:ext>
            </a:extLst>
          </p:cNvPr>
          <p:cNvSpPr>
            <a:spLocks noGrp="1"/>
          </p:cNvSpPr>
          <p:nvPr>
            <p:ph type="ftr" sz="quarter" idx="11"/>
          </p:nvPr>
        </p:nvSpPr>
        <p:spPr/>
        <p:txBody>
          <a:bodyPr/>
          <a:lstStyle>
            <a:lvl1pPr>
              <a:defRPr>
                <a:solidFill>
                  <a:schemeClr val="bg2"/>
                </a:solidFill>
              </a:defRPr>
            </a:lvl1pPr>
          </a:lstStyle>
          <a:p>
            <a:r>
              <a:rPr lang="en-US" b="1" dirty="0">
                <a:cs typeface="Arial" panose="020B0604020202020204" pitchFamily="34" charset="0"/>
              </a:rPr>
              <a:t>UNRESTRICTED</a:t>
            </a:r>
            <a:r>
              <a:rPr lang="en-US" dirty="0">
                <a:cs typeface="Arial" panose="020B0604020202020204" pitchFamily="34" charset="0"/>
              </a:rPr>
              <a:t> - Redistributable for public use</a:t>
            </a:r>
          </a:p>
          <a:p>
            <a:endParaRPr lang="en-US" dirty="0"/>
          </a:p>
        </p:txBody>
      </p:sp>
      <p:sp>
        <p:nvSpPr>
          <p:cNvPr id="2" name="Title 1">
            <a:extLst>
              <a:ext uri="{FF2B5EF4-FFF2-40B4-BE49-F238E27FC236}">
                <a16:creationId xmlns:a16="http://schemas.microsoft.com/office/drawing/2014/main" id="{3F694F63-B74D-C54D-AA66-FE251EC73216}"/>
              </a:ext>
            </a:extLst>
          </p:cNvPr>
          <p:cNvSpPr>
            <a:spLocks noGrp="1"/>
          </p:cNvSpPr>
          <p:nvPr>
            <p:ph type="ctrTitle"/>
          </p:nvPr>
        </p:nvSpPr>
        <p:spPr>
          <a:xfrm>
            <a:off x="609600" y="304521"/>
            <a:ext cx="10972800" cy="584417"/>
          </a:xfrm>
        </p:spPr>
        <p:txBody>
          <a:bodyPr anchor="b"/>
          <a:lstStyle>
            <a:lvl1pPr algn="l">
              <a:defRPr sz="2997" baseline="0">
                <a:solidFill>
                  <a:schemeClr val="tx2"/>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BBF671C2-CAE5-6E44-806B-9AA2854A8B82}"/>
              </a:ext>
            </a:extLst>
          </p:cNvPr>
          <p:cNvSpPr>
            <a:spLocks noGrp="1"/>
          </p:cNvSpPr>
          <p:nvPr>
            <p:ph type="sldNum" sz="quarter" idx="14"/>
          </p:nvPr>
        </p:nvSpPr>
        <p:spPr>
          <a:xfrm>
            <a:off x="5791200" y="6544093"/>
            <a:ext cx="609600" cy="133988"/>
          </a:xfrm>
          <a:prstGeom prst="rect">
            <a:avLst/>
          </a:prstGeom>
        </p:spPr>
        <p:txBody>
          <a:bodyPr/>
          <a:lstStyle>
            <a:lvl1pPr>
              <a:defRPr sz="599" b="1" i="0">
                <a:solidFill>
                  <a:schemeClr val="bg2">
                    <a:lumMod val="50000"/>
                  </a:schemeClr>
                </a:solidFill>
                <a:latin typeface="Libre Franklin SemiBold" pitchFamily="2" charset="77"/>
              </a:defRPr>
            </a:lvl1pPr>
          </a:lstStyle>
          <a:p>
            <a:fld id="{EB0B323D-CE20-464D-904E-1345C0EAAA9A}" type="slidenum">
              <a:rPr lang="en-US" smtClean="0"/>
              <a:t>‹#›</a:t>
            </a:fld>
            <a:endParaRPr lang="en-US"/>
          </a:p>
        </p:txBody>
      </p:sp>
      <p:sp>
        <p:nvSpPr>
          <p:cNvPr id="11" name="Content Placeholder 10">
            <a:extLst>
              <a:ext uri="{FF2B5EF4-FFF2-40B4-BE49-F238E27FC236}">
                <a16:creationId xmlns:a16="http://schemas.microsoft.com/office/drawing/2014/main" id="{F2B951B0-83FE-B34F-B53E-1598AA08276B}"/>
              </a:ext>
            </a:extLst>
          </p:cNvPr>
          <p:cNvSpPr>
            <a:spLocks noGrp="1"/>
          </p:cNvSpPr>
          <p:nvPr>
            <p:ph sz="quarter" idx="16"/>
          </p:nvPr>
        </p:nvSpPr>
        <p:spPr>
          <a:xfrm>
            <a:off x="609600" y="1522590"/>
            <a:ext cx="10972800" cy="4689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284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image" Target="../media/image3.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theme" Target="../theme/theme3.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image" Target="../media/image2.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theme" Target="../theme/theme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61C96E-9C09-4C63-83AA-033A78E276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0336C1-8E69-4A22-88AC-E3AE6E3E90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38F1A-9A0D-419C-AEE9-C6B3D36C27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528872-4E33-4E77-8067-F09A956DA20D}" type="datetimeFigureOut">
              <a:rPr lang="en-US" smtClean="0"/>
              <a:t>11/22/2020</a:t>
            </a:fld>
            <a:endParaRPr lang="en-US"/>
          </a:p>
        </p:txBody>
      </p:sp>
      <p:sp>
        <p:nvSpPr>
          <p:cNvPr id="5" name="Footer Placeholder 4">
            <a:extLst>
              <a:ext uri="{FF2B5EF4-FFF2-40B4-BE49-F238E27FC236}">
                <a16:creationId xmlns:a16="http://schemas.microsoft.com/office/drawing/2014/main" id="{40035ED4-F3A6-471C-8A1B-946A302C10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051A58-E929-4F7A-B362-106650288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7BE16F-9939-49A0-9288-2F222E0CB7A8}" type="slidenum">
              <a:rPr lang="en-US" smtClean="0"/>
              <a:t>‹#›</a:t>
            </a:fld>
            <a:endParaRPr lang="en-US"/>
          </a:p>
        </p:txBody>
      </p:sp>
    </p:spTree>
    <p:extLst>
      <p:ext uri="{BB962C8B-B14F-4D97-AF65-F5344CB8AC3E}">
        <p14:creationId xmlns:p14="http://schemas.microsoft.com/office/powerpoint/2010/main" val="206538730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368DF1-5EA8-4FDA-A43D-6837837DC876}" type="datetimeFigureOut">
              <a:rPr lang="en-US" smtClean="0"/>
              <a:t>11/22/2020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8185FD5-85E5-4039-8EEE-D6BF9ABFB5B6}" type="slidenum">
              <a:rPr lang="en-US" smtClean="0"/>
              <a:t>‹#›</a:t>
            </a:fld>
            <a:endParaRPr lang="en-US"/>
          </a:p>
        </p:txBody>
      </p:sp>
    </p:spTree>
    <p:extLst>
      <p:ext uri="{BB962C8B-B14F-4D97-AF65-F5344CB8AC3E}">
        <p14:creationId xmlns:p14="http://schemas.microsoft.com/office/powerpoint/2010/main" val="34529978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90"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678EEC-9AEA-5744-A903-02519DADA975}"/>
              </a:ext>
            </a:extLst>
          </p:cNvPr>
          <p:cNvSpPr>
            <a:spLocks noGrp="1"/>
          </p:cNvSpPr>
          <p:nvPr>
            <p:ph type="title"/>
          </p:nvPr>
        </p:nvSpPr>
        <p:spPr>
          <a:xfrm>
            <a:off x="609600" y="448721"/>
            <a:ext cx="10972800" cy="385083"/>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663E38-15D1-144F-8FFE-98F24C6EF98B}"/>
              </a:ext>
            </a:extLst>
          </p:cNvPr>
          <p:cNvSpPr>
            <a:spLocks noGrp="1"/>
          </p:cNvSpPr>
          <p:nvPr>
            <p:ph type="body" idx="1"/>
          </p:nvPr>
        </p:nvSpPr>
        <p:spPr>
          <a:xfrm>
            <a:off x="609600" y="1339879"/>
            <a:ext cx="10972800" cy="487228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97394F-A784-5F41-9766-7C13AEF72011}"/>
              </a:ext>
            </a:extLst>
          </p:cNvPr>
          <p:cNvSpPr>
            <a:spLocks noGrp="1"/>
          </p:cNvSpPr>
          <p:nvPr>
            <p:ph type="ftr" sz="quarter" idx="3"/>
          </p:nvPr>
        </p:nvSpPr>
        <p:spPr>
          <a:xfrm>
            <a:off x="4876800" y="6535924"/>
            <a:ext cx="6096000" cy="132641"/>
          </a:xfrm>
          <a:prstGeom prst="rect">
            <a:avLst/>
          </a:prstGeom>
        </p:spPr>
        <p:txBody>
          <a:bodyPr vert="horz" lIns="0" tIns="0" rIns="0" bIns="0" rtlCol="0" anchor="b" anchorCtr="0"/>
          <a:lstStyle>
            <a:lvl1pPr algn="r">
              <a:defRPr sz="799" b="0" i="0">
                <a:solidFill>
                  <a:schemeClr val="accent3"/>
                </a:solidFill>
                <a:latin typeface="+mn-lt"/>
              </a:defRPr>
            </a:lvl1pPr>
          </a:lstStyle>
          <a:p>
            <a:r>
              <a:rPr lang="en-US" b="1" dirty="0"/>
              <a:t>RESTRICTED </a:t>
            </a:r>
            <a:r>
              <a:rPr lang="en-US" dirty="0"/>
              <a:t>- For limited Apervita internal use only - Do Not Distribute.   |   © 2020 Apervita, Inc. All Rights Reserved.</a:t>
            </a:r>
          </a:p>
        </p:txBody>
      </p:sp>
      <p:sp>
        <p:nvSpPr>
          <p:cNvPr id="9" name="Slide Number Placeholder 5">
            <a:extLst>
              <a:ext uri="{FF2B5EF4-FFF2-40B4-BE49-F238E27FC236}">
                <a16:creationId xmlns:a16="http://schemas.microsoft.com/office/drawing/2014/main" id="{9FBA2085-7D40-4044-9A8F-284CE920FAD0}"/>
              </a:ext>
            </a:extLst>
          </p:cNvPr>
          <p:cNvSpPr>
            <a:spLocks noGrp="1"/>
          </p:cNvSpPr>
          <p:nvPr>
            <p:ph type="sldNum" sz="quarter" idx="4"/>
          </p:nvPr>
        </p:nvSpPr>
        <p:spPr>
          <a:xfrm>
            <a:off x="10972800" y="6534577"/>
            <a:ext cx="609600" cy="133988"/>
          </a:xfrm>
          <a:prstGeom prst="rect">
            <a:avLst/>
          </a:prstGeom>
        </p:spPr>
        <p:txBody>
          <a:bodyPr lIns="0" tIns="0" rIns="0" bIns="0" anchor="b" anchorCtr="0"/>
          <a:lstStyle>
            <a:lvl1pPr algn="r">
              <a:defRPr sz="799" b="1" i="0">
                <a:solidFill>
                  <a:schemeClr val="bg2">
                    <a:lumMod val="50000"/>
                  </a:schemeClr>
                </a:solidFill>
                <a:latin typeface="+mn-lt"/>
              </a:defRPr>
            </a:lvl1pPr>
          </a:lstStyle>
          <a:p>
            <a:fld id="{B0DEC3D4-E482-0D42-B189-85CD88CF4C3C}" type="slidenum">
              <a:rPr lang="en-US" smtClean="0"/>
              <a:pPr/>
              <a:t>‹#›</a:t>
            </a:fld>
            <a:endParaRPr lang="en-US" dirty="0"/>
          </a:p>
        </p:txBody>
      </p:sp>
      <p:cxnSp>
        <p:nvCxnSpPr>
          <p:cNvPr id="7" name="Straight Connector 6">
            <a:extLst>
              <a:ext uri="{FF2B5EF4-FFF2-40B4-BE49-F238E27FC236}">
                <a16:creationId xmlns:a16="http://schemas.microsoft.com/office/drawing/2014/main" id="{D5DAEC9F-EA8D-6541-A479-6781E13141A5}"/>
              </a:ext>
            </a:extLst>
          </p:cNvPr>
          <p:cNvCxnSpPr/>
          <p:nvPr userDrawn="1"/>
        </p:nvCxnSpPr>
        <p:spPr>
          <a:xfrm>
            <a:off x="609600" y="6333975"/>
            <a:ext cx="10972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CB5235FE-8ACE-0C42-A61E-FF20C2EAABE0}"/>
              </a:ext>
            </a:extLst>
          </p:cNvPr>
          <p:cNvSpPr>
            <a:spLocks noGrp="1"/>
          </p:cNvSpPr>
          <p:nvPr>
            <p:ph type="dt" sz="half" idx="2"/>
          </p:nvPr>
        </p:nvSpPr>
        <p:spPr>
          <a:xfrm>
            <a:off x="9448800" y="700518"/>
            <a:ext cx="2743200" cy="243614"/>
          </a:xfrm>
          <a:prstGeom prst="rect">
            <a:avLst/>
          </a:prstGeom>
          <a:solidFill>
            <a:srgbClr val="7470B6"/>
          </a:solidFill>
        </p:spPr>
        <p:txBody>
          <a:bodyPr vert="horz" lIns="0" tIns="0" rIns="457200" bIns="0" rtlCol="0" anchor="ctr" anchorCtr="0"/>
          <a:lstStyle>
            <a:lvl1pPr algn="r">
              <a:defRPr sz="1332" b="0" i="0">
                <a:solidFill>
                  <a:schemeClr val="bg1"/>
                </a:solidFill>
                <a:latin typeface="+mn-lt"/>
              </a:defRPr>
            </a:lvl1pPr>
          </a:lstStyle>
          <a:p>
            <a:r>
              <a:rPr lang="en-US" b="1" dirty="0"/>
              <a:t>JANUARY 07 | 2020</a:t>
            </a:r>
          </a:p>
        </p:txBody>
      </p:sp>
      <p:pic>
        <p:nvPicPr>
          <p:cNvPr id="14" name="Picture 13">
            <a:extLst>
              <a:ext uri="{FF2B5EF4-FFF2-40B4-BE49-F238E27FC236}">
                <a16:creationId xmlns:a16="http://schemas.microsoft.com/office/drawing/2014/main" id="{6A7308E1-933C-224A-94E3-6FC5748F0588}"/>
              </a:ext>
            </a:extLst>
          </p:cNvPr>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a:off x="609600" y="6443856"/>
            <a:ext cx="1765888" cy="414144"/>
          </a:xfrm>
          <a:prstGeom prst="rect">
            <a:avLst/>
          </a:prstGeom>
        </p:spPr>
      </p:pic>
    </p:spTree>
    <p:extLst>
      <p:ext uri="{BB962C8B-B14F-4D97-AF65-F5344CB8AC3E}">
        <p14:creationId xmlns:p14="http://schemas.microsoft.com/office/powerpoint/2010/main" val="132952501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Lst>
  <p:hf sldNum="0" hdr="0"/>
  <p:txStyles>
    <p:titleStyle>
      <a:lvl1pPr algn="l" defTabSz="1218072" rtl="0" eaLnBrk="1" latinLnBrk="0" hangingPunct="1">
        <a:lnSpc>
          <a:spcPct val="100000"/>
        </a:lnSpc>
        <a:spcBef>
          <a:spcPct val="0"/>
        </a:spcBef>
        <a:buNone/>
        <a:defRPr sz="3197" b="1" i="0" kern="1200" baseline="0">
          <a:solidFill>
            <a:schemeClr val="tx2"/>
          </a:solidFill>
          <a:latin typeface="+mj-lt"/>
          <a:ea typeface="+mj-ea"/>
          <a:cs typeface="Arial" panose="020B0604020202020204" pitchFamily="34" charset="0"/>
        </a:defRPr>
      </a:lvl1pPr>
    </p:titleStyle>
    <p:bodyStyle>
      <a:lvl1pPr marL="243614" indent="-243614" algn="l" defTabSz="1218072" rtl="0" eaLnBrk="1" latinLnBrk="0" hangingPunct="1">
        <a:lnSpc>
          <a:spcPct val="100000"/>
        </a:lnSpc>
        <a:spcBef>
          <a:spcPts val="0"/>
        </a:spcBef>
        <a:spcAft>
          <a:spcPts val="799"/>
        </a:spcAft>
        <a:buClr>
          <a:schemeClr val="accent5"/>
        </a:buClr>
        <a:buSzPct val="100000"/>
        <a:buFont typeface="System Font Regular"/>
        <a:buChar char="•"/>
        <a:tabLst/>
        <a:defRPr sz="2398" b="0" i="0" kern="1200" baseline="0">
          <a:solidFill>
            <a:schemeClr val="tx2"/>
          </a:solidFill>
          <a:latin typeface="+mn-lt"/>
          <a:ea typeface="+mn-ea"/>
          <a:cs typeface="Arial" panose="020B0604020202020204" pitchFamily="34" charset="0"/>
        </a:defRPr>
      </a:lvl1pPr>
      <a:lvl2pPr marL="487229" indent="-243614" algn="l" defTabSz="1218072" rtl="0" eaLnBrk="1" latinLnBrk="0" hangingPunct="1">
        <a:lnSpc>
          <a:spcPct val="100000"/>
        </a:lnSpc>
        <a:spcBef>
          <a:spcPts val="0"/>
        </a:spcBef>
        <a:spcAft>
          <a:spcPts val="799"/>
        </a:spcAft>
        <a:buClr>
          <a:schemeClr val="accent1"/>
        </a:buClr>
        <a:buSzPct val="100000"/>
        <a:buFont typeface="System Font Regular"/>
        <a:buChar char="•"/>
        <a:tabLst/>
        <a:defRPr sz="2131" b="0" i="0" kern="1200">
          <a:solidFill>
            <a:schemeClr val="tx2"/>
          </a:solidFill>
          <a:latin typeface="+mn-lt"/>
          <a:ea typeface="+mn-ea"/>
          <a:cs typeface="Arial" panose="020B0604020202020204" pitchFamily="34" charset="0"/>
        </a:defRPr>
      </a:lvl2pPr>
      <a:lvl3pPr marL="730843" indent="-243614" algn="l" defTabSz="1218072" rtl="0" eaLnBrk="1" latinLnBrk="0" hangingPunct="1">
        <a:lnSpc>
          <a:spcPct val="100000"/>
        </a:lnSpc>
        <a:spcBef>
          <a:spcPts val="0"/>
        </a:spcBef>
        <a:spcAft>
          <a:spcPts val="799"/>
        </a:spcAft>
        <a:buClr>
          <a:schemeClr val="accent1"/>
        </a:buClr>
        <a:buSzPct val="100000"/>
        <a:buFont typeface="System Font Regular"/>
        <a:buChar char="•"/>
        <a:tabLst/>
        <a:defRPr sz="1865" b="0" i="0" kern="1200">
          <a:solidFill>
            <a:schemeClr val="tx2"/>
          </a:solidFill>
          <a:latin typeface="+mn-lt"/>
          <a:ea typeface="+mn-ea"/>
          <a:cs typeface="Arial" panose="020B0604020202020204" pitchFamily="34" charset="0"/>
        </a:defRPr>
      </a:lvl3pPr>
      <a:lvl4pPr marL="974458" indent="-243614" algn="l" defTabSz="1218072" rtl="0" eaLnBrk="1" latinLnBrk="0" hangingPunct="1">
        <a:lnSpc>
          <a:spcPct val="100000"/>
        </a:lnSpc>
        <a:spcBef>
          <a:spcPts val="0"/>
        </a:spcBef>
        <a:spcAft>
          <a:spcPts val="799"/>
        </a:spcAft>
        <a:buClr>
          <a:schemeClr val="accent1"/>
        </a:buClr>
        <a:buSzPct val="100000"/>
        <a:buFont typeface="System Font Regular"/>
        <a:buChar char="•"/>
        <a:tabLst/>
        <a:defRPr sz="1732" b="0" i="0" kern="1200">
          <a:solidFill>
            <a:schemeClr val="tx2"/>
          </a:solidFill>
          <a:latin typeface="+mn-lt"/>
          <a:ea typeface="+mn-ea"/>
          <a:cs typeface="Arial" panose="020B0604020202020204" pitchFamily="34" charset="0"/>
        </a:defRPr>
      </a:lvl4pPr>
      <a:lvl5pPr marL="1218072" indent="-243614" algn="l" defTabSz="1218072" rtl="0" eaLnBrk="1" latinLnBrk="0" hangingPunct="1">
        <a:lnSpc>
          <a:spcPct val="100000"/>
        </a:lnSpc>
        <a:spcBef>
          <a:spcPts val="0"/>
        </a:spcBef>
        <a:spcAft>
          <a:spcPts val="799"/>
        </a:spcAft>
        <a:buClr>
          <a:schemeClr val="accent1"/>
        </a:buClr>
        <a:buSzPct val="100000"/>
        <a:buFont typeface="System Font Regular"/>
        <a:buChar char="•"/>
        <a:tabLst/>
        <a:defRPr sz="1599" b="0" i="0" kern="1200">
          <a:solidFill>
            <a:schemeClr val="tx2"/>
          </a:solidFill>
          <a:latin typeface="+mn-lt"/>
          <a:ea typeface="+mn-ea"/>
          <a:cs typeface="Arial" panose="020B0604020202020204" pitchFamily="34" charset="0"/>
        </a:defRPr>
      </a:lvl5pPr>
      <a:lvl6pPr marL="3349699"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6pPr>
      <a:lvl7pPr marL="3958735"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7pPr>
      <a:lvl8pPr marL="4567771"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8pPr>
      <a:lvl9pPr marL="5176807"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9pPr>
    </p:bodyStyle>
    <p:otherStyle>
      <a:defPPr>
        <a:defRPr lang="en-US"/>
      </a:defPPr>
      <a:lvl1pPr marL="0" algn="l" defTabSz="1218072" rtl="0" eaLnBrk="1" latinLnBrk="0" hangingPunct="1">
        <a:defRPr sz="2398" kern="1200">
          <a:solidFill>
            <a:schemeClr val="tx1"/>
          </a:solidFill>
          <a:latin typeface="+mn-lt"/>
          <a:ea typeface="+mn-ea"/>
          <a:cs typeface="+mn-cs"/>
        </a:defRPr>
      </a:lvl1pPr>
      <a:lvl2pPr marL="609036" algn="l" defTabSz="1218072" rtl="0" eaLnBrk="1" latinLnBrk="0" hangingPunct="1">
        <a:defRPr sz="2398" kern="1200">
          <a:solidFill>
            <a:schemeClr val="tx1"/>
          </a:solidFill>
          <a:latin typeface="+mn-lt"/>
          <a:ea typeface="+mn-ea"/>
          <a:cs typeface="+mn-cs"/>
        </a:defRPr>
      </a:lvl2pPr>
      <a:lvl3pPr marL="1218072" algn="l" defTabSz="1218072" rtl="0" eaLnBrk="1" latinLnBrk="0" hangingPunct="1">
        <a:defRPr sz="2398" kern="1200">
          <a:solidFill>
            <a:schemeClr val="tx1"/>
          </a:solidFill>
          <a:latin typeface="+mn-lt"/>
          <a:ea typeface="+mn-ea"/>
          <a:cs typeface="+mn-cs"/>
        </a:defRPr>
      </a:lvl3pPr>
      <a:lvl4pPr marL="1827108" algn="l" defTabSz="1218072" rtl="0" eaLnBrk="1" latinLnBrk="0" hangingPunct="1">
        <a:defRPr sz="2398" kern="1200">
          <a:solidFill>
            <a:schemeClr val="tx1"/>
          </a:solidFill>
          <a:latin typeface="+mn-lt"/>
          <a:ea typeface="+mn-ea"/>
          <a:cs typeface="+mn-cs"/>
        </a:defRPr>
      </a:lvl4pPr>
      <a:lvl5pPr marL="2436144" algn="l" defTabSz="1218072" rtl="0" eaLnBrk="1" latinLnBrk="0" hangingPunct="1">
        <a:defRPr sz="2398" kern="1200">
          <a:solidFill>
            <a:schemeClr val="tx1"/>
          </a:solidFill>
          <a:latin typeface="+mn-lt"/>
          <a:ea typeface="+mn-ea"/>
          <a:cs typeface="+mn-cs"/>
        </a:defRPr>
      </a:lvl5pPr>
      <a:lvl6pPr marL="3045181" algn="l" defTabSz="1218072" rtl="0" eaLnBrk="1" latinLnBrk="0" hangingPunct="1">
        <a:defRPr sz="2398" kern="1200">
          <a:solidFill>
            <a:schemeClr val="tx1"/>
          </a:solidFill>
          <a:latin typeface="+mn-lt"/>
          <a:ea typeface="+mn-ea"/>
          <a:cs typeface="+mn-cs"/>
        </a:defRPr>
      </a:lvl6pPr>
      <a:lvl7pPr marL="3654217" algn="l" defTabSz="1218072" rtl="0" eaLnBrk="1" latinLnBrk="0" hangingPunct="1">
        <a:defRPr sz="2398" kern="1200">
          <a:solidFill>
            <a:schemeClr val="tx1"/>
          </a:solidFill>
          <a:latin typeface="+mn-lt"/>
          <a:ea typeface="+mn-ea"/>
          <a:cs typeface="+mn-cs"/>
        </a:defRPr>
      </a:lvl7pPr>
      <a:lvl8pPr marL="4263253" algn="l" defTabSz="1218072" rtl="0" eaLnBrk="1" latinLnBrk="0" hangingPunct="1">
        <a:defRPr sz="2398" kern="1200">
          <a:solidFill>
            <a:schemeClr val="tx1"/>
          </a:solidFill>
          <a:latin typeface="+mn-lt"/>
          <a:ea typeface="+mn-ea"/>
          <a:cs typeface="+mn-cs"/>
        </a:defRPr>
      </a:lvl8pPr>
      <a:lvl9pPr marL="4872289" algn="l" defTabSz="1218072" rtl="0" eaLnBrk="1" latinLnBrk="0" hangingPunct="1">
        <a:defRPr sz="23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CB720-5C05-4E08-80F7-28CA38518116}" type="datetimeFigureOut">
              <a:rPr lang="en-US" smtClean="0"/>
              <a:t>11/22/2020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28A10-F94A-4F28-BE32-4CDD5CDCF4FD}" type="slidenum">
              <a:rPr lang="en-US" smtClean="0"/>
              <a:t>‹#›</a:t>
            </a:fld>
            <a:endParaRPr lang="en-US"/>
          </a:p>
        </p:txBody>
      </p:sp>
    </p:spTree>
    <p:extLst>
      <p:ext uri="{BB962C8B-B14F-4D97-AF65-F5344CB8AC3E}">
        <p14:creationId xmlns:p14="http://schemas.microsoft.com/office/powerpoint/2010/main" val="266366924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1"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2"/>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4" y="618518"/>
            <a:ext cx="99059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4"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8"/>
            <a:ext cx="2743200" cy="365125"/>
          </a:xfrm>
          <a:prstGeom prst="rect">
            <a:avLst/>
          </a:prstGeom>
        </p:spPr>
        <p:txBody>
          <a:bodyPr vert="horz" lIns="91440" tIns="45720" rIns="91440" bIns="45720" rtlCol="0" anchor="ctr"/>
          <a:lstStyle>
            <a:lvl1pPr algn="r">
              <a:defRPr sz="788">
                <a:solidFill>
                  <a:schemeClr val="tx1">
                    <a:tint val="75000"/>
                  </a:schemeClr>
                </a:solidFill>
              </a:defRPr>
            </a:lvl1pPr>
          </a:lstStyle>
          <a:p>
            <a:fld id="{62368DF1-5EA8-4FDA-A43D-6837837DC876}" type="datetimeFigureOut">
              <a:rPr lang="en-US" smtClean="0"/>
              <a:t>11/22/2020</a:t>
            </a:fld>
            <a:endParaRPr lang="en-US"/>
          </a:p>
        </p:txBody>
      </p:sp>
      <p:sp>
        <p:nvSpPr>
          <p:cNvPr id="5" name="Footer Placeholder 4"/>
          <p:cNvSpPr>
            <a:spLocks noGrp="1"/>
          </p:cNvSpPr>
          <p:nvPr>
            <p:ph type="ftr" sz="quarter" idx="3"/>
          </p:nvPr>
        </p:nvSpPr>
        <p:spPr>
          <a:xfrm>
            <a:off x="1141412" y="5883277"/>
            <a:ext cx="6239309" cy="365125"/>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2" y="5883276"/>
            <a:ext cx="771089" cy="365125"/>
          </a:xfrm>
          <a:prstGeom prst="rect">
            <a:avLst/>
          </a:prstGeom>
        </p:spPr>
        <p:txBody>
          <a:bodyPr vert="horz" lIns="91440" tIns="45720" rIns="91440" bIns="45720" rtlCol="0" anchor="ctr"/>
          <a:lstStyle>
            <a:lvl1pPr algn="r">
              <a:defRPr sz="788">
                <a:solidFill>
                  <a:schemeClr val="tx1">
                    <a:tint val="75000"/>
                  </a:schemeClr>
                </a:solidFill>
              </a:defRPr>
            </a:lvl1pPr>
          </a:lstStyle>
          <a:p>
            <a:fld id="{38185FD5-85E5-4039-8EEE-D6BF9ABFB5B6}" type="slidenum">
              <a:rPr lang="en-US" smtClean="0"/>
              <a:t>‹#›</a:t>
            </a:fld>
            <a:endParaRPr lang="en-US"/>
          </a:p>
        </p:txBody>
      </p:sp>
    </p:spTree>
    <p:extLst>
      <p:ext uri="{BB962C8B-B14F-4D97-AF65-F5344CB8AC3E}">
        <p14:creationId xmlns:p14="http://schemas.microsoft.com/office/powerpoint/2010/main" val="2589022459"/>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Lst>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81.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81.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81.xml"/><Relationship Id="rId6" Type="http://schemas.openxmlformats.org/officeDocument/2006/relationships/image" Target="../media/image82.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81.xml"/><Relationship Id="rId6" Type="http://schemas.openxmlformats.org/officeDocument/2006/relationships/image" Target="../media/image83.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81.xml"/><Relationship Id="rId6" Type="http://schemas.openxmlformats.org/officeDocument/2006/relationships/image" Target="../media/image84.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81.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81.xml"/><Relationship Id="rId6" Type="http://schemas.openxmlformats.org/officeDocument/2006/relationships/image" Target="../media/image60.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81.xml"/><Relationship Id="rId6" Type="http://schemas.openxmlformats.org/officeDocument/2006/relationships/image" Target="../media/image8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81.xml"/><Relationship Id="rId6" Type="http://schemas.openxmlformats.org/officeDocument/2006/relationships/image" Target="../media/image87.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81.xml"/><Relationship Id="rId6" Type="http://schemas.openxmlformats.org/officeDocument/2006/relationships/image" Target="../media/image89.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hyperlink" Target="http://build.fhir.org/ig/HL7/cqf-recommendations/index.html" TargetMode="Externa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4.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81.xml"/><Relationship Id="rId6" Type="http://schemas.openxmlformats.org/officeDocument/2006/relationships/image" Target="../media/image89.png"/><Relationship Id="rId5" Type="http://schemas.openxmlformats.org/officeDocument/2006/relationships/image" Target="../media/image56.png"/><Relationship Id="rId10" Type="http://schemas.openxmlformats.org/officeDocument/2006/relationships/image" Target="../media/image91.png"/><Relationship Id="rId4" Type="http://schemas.openxmlformats.org/officeDocument/2006/relationships/image" Target="../media/image55.png"/><Relationship Id="rId9"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81.xml"/><Relationship Id="rId6" Type="http://schemas.openxmlformats.org/officeDocument/2006/relationships/image" Target="../media/image88.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81.xml"/><Relationship Id="rId6" Type="http://schemas.openxmlformats.org/officeDocument/2006/relationships/image" Target="../media/image91.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81.xml"/><Relationship Id="rId6" Type="http://schemas.openxmlformats.org/officeDocument/2006/relationships/image" Target="../media/image92.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81.xml"/><Relationship Id="rId6" Type="http://schemas.openxmlformats.org/officeDocument/2006/relationships/image" Target="../media/image94.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6.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54.png"/><Relationship Id="rId7"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81.xml"/><Relationship Id="rId6" Type="http://schemas.openxmlformats.org/officeDocument/2006/relationships/image" Target="../media/image95.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81.xml"/><Relationship Id="rId6" Type="http://schemas.openxmlformats.org/officeDocument/2006/relationships/image" Target="../media/image9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81.xml"/><Relationship Id="rId6" Type="http://schemas.openxmlformats.org/officeDocument/2006/relationships/image" Target="../media/image99.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81.xml"/><Relationship Id="rId6" Type="http://schemas.openxmlformats.org/officeDocument/2006/relationships/image" Target="../media/image101.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0.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81.xml"/><Relationship Id="rId6" Type="http://schemas.openxmlformats.org/officeDocument/2006/relationships/image" Target="../media/image103.pn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81.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tiff"/><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tiff"/><Relationship Id="rId14" Type="http://schemas.openxmlformats.org/officeDocument/2006/relationships/image" Target="../media/image39.jpeg"/></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9.xml"/><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29.xml"/><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124.png"/></Relationships>
</file>

<file path=ppt/slides/_rels/slide7.xml.rels><?xml version="1.0" encoding="UTF-8" standalone="yes"?>
<Relationships xmlns="http://schemas.openxmlformats.org/package/2006/relationships"><Relationship Id="rId8" Type="http://schemas.openxmlformats.org/officeDocument/2006/relationships/image" Target="../media/image34.tiff"/><Relationship Id="rId13" Type="http://schemas.openxmlformats.org/officeDocument/2006/relationships/image" Target="../media/image43.png"/><Relationship Id="rId18" Type="http://schemas.openxmlformats.org/officeDocument/2006/relationships/image" Target="../media/image47.png"/><Relationship Id="rId3" Type="http://schemas.openxmlformats.org/officeDocument/2006/relationships/image" Target="../media/image28.png"/><Relationship Id="rId21" Type="http://schemas.openxmlformats.org/officeDocument/2006/relationships/image" Target="../media/image50.png"/><Relationship Id="rId7" Type="http://schemas.openxmlformats.org/officeDocument/2006/relationships/image" Target="../media/image33.jpeg"/><Relationship Id="rId12" Type="http://schemas.microsoft.com/office/2007/relationships/hdphoto" Target="../media/hdphoto1.wdp"/><Relationship Id="rId17" Type="http://schemas.openxmlformats.org/officeDocument/2006/relationships/image" Target="../media/image46.png"/><Relationship Id="rId2" Type="http://schemas.openxmlformats.org/officeDocument/2006/relationships/image" Target="../media/image37.png"/><Relationship Id="rId16" Type="http://schemas.openxmlformats.org/officeDocument/2006/relationships/image" Target="../media/image45.jpe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2.png"/><Relationship Id="rId5" Type="http://schemas.openxmlformats.org/officeDocument/2006/relationships/image" Target="../media/image38.jpeg"/><Relationship Id="rId15" Type="http://schemas.microsoft.com/office/2007/relationships/hdphoto" Target="../media/hdphoto2.wdp"/><Relationship Id="rId10" Type="http://schemas.openxmlformats.org/officeDocument/2006/relationships/image" Target="../media/image36.tiff"/><Relationship Id="rId19" Type="http://schemas.openxmlformats.org/officeDocument/2006/relationships/image" Target="../media/image48.jpeg"/><Relationship Id="rId4" Type="http://schemas.openxmlformats.org/officeDocument/2006/relationships/image" Target="../media/image41.png"/><Relationship Id="rId9" Type="http://schemas.openxmlformats.org/officeDocument/2006/relationships/image" Target="../media/image35.jpeg"/><Relationship Id="rId14" Type="http://schemas.openxmlformats.org/officeDocument/2006/relationships/image" Target="../media/image44.png"/></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5.xml"/><Relationship Id="rId1" Type="http://schemas.openxmlformats.org/officeDocument/2006/relationships/slideLayout" Target="../slideLayouts/slideLayout29.xml"/><Relationship Id="rId4" Type="http://schemas.openxmlformats.org/officeDocument/2006/relationships/image" Target="../media/image126.png"/></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29.xml"/><Relationship Id="rId4" Type="http://schemas.openxmlformats.org/officeDocument/2006/relationships/image" Target="../media/image128.png"/></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7.xml"/><Relationship Id="rId1" Type="http://schemas.openxmlformats.org/officeDocument/2006/relationships/slideLayout" Target="../slideLayouts/slideLayout29.xml"/><Relationship Id="rId5" Type="http://schemas.openxmlformats.org/officeDocument/2006/relationships/image" Target="../media/image131.png"/><Relationship Id="rId4" Type="http://schemas.openxmlformats.org/officeDocument/2006/relationships/image" Target="../media/image130.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29.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9.xml"/><Relationship Id="rId1" Type="http://schemas.openxmlformats.org/officeDocument/2006/relationships/slideLayout" Target="../slideLayouts/slideLayout29.xml"/><Relationship Id="rId5" Type="http://schemas.openxmlformats.org/officeDocument/2006/relationships/image" Target="../media/image137.png"/><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29.xml"/><Relationship Id="rId5" Type="http://schemas.openxmlformats.org/officeDocument/2006/relationships/image" Target="../media/image140.png"/><Relationship Id="rId4" Type="http://schemas.openxmlformats.org/officeDocument/2006/relationships/image" Target="../media/image139.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9.xml"/><Relationship Id="rId5" Type="http://schemas.openxmlformats.org/officeDocument/2006/relationships/image" Target="../media/image142.png"/><Relationship Id="rId4" Type="http://schemas.openxmlformats.org/officeDocument/2006/relationships/image" Target="../media/image141.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29.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1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hyperlink" Target="http://build.fhir.org/ig/HL7/cqf-recommendations/documentation-approach-12-conceptual-knowledge-architecture.html" TargetMode="Externa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5"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1"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66"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391C57C-BF92-465F-9E9C-2A73884EEE7D}"/>
              </a:ext>
            </a:extLst>
          </p:cNvPr>
          <p:cNvSpPr>
            <a:spLocks noGrp="1"/>
          </p:cNvSpPr>
          <p:nvPr>
            <p:ph type="ctrTitle"/>
          </p:nvPr>
        </p:nvSpPr>
        <p:spPr>
          <a:xfrm>
            <a:off x="4411503" y="963613"/>
            <a:ext cx="7447121" cy="4981574"/>
          </a:xfrm>
        </p:spPr>
        <p:txBody>
          <a:bodyPr anchor="ctr">
            <a:normAutofit/>
          </a:bodyPr>
          <a:lstStyle/>
          <a:p>
            <a:r>
              <a:rPr lang="en-US" sz="6000" kern="1200" dirty="0">
                <a:effectLst/>
                <a:latin typeface="+mj-lt"/>
                <a:ea typeface="+mj-ea"/>
                <a:cs typeface="+mj-cs"/>
              </a:rPr>
              <a:t>COVID-19</a:t>
            </a:r>
            <a:br>
              <a:rPr lang="en-US" sz="6000" kern="1200" dirty="0">
                <a:effectLst/>
                <a:latin typeface="+mj-lt"/>
                <a:ea typeface="+mj-ea"/>
                <a:cs typeface="+mj-cs"/>
              </a:rPr>
            </a:br>
            <a:r>
              <a:rPr lang="en-US" sz="6000" kern="1200" dirty="0">
                <a:effectLst/>
                <a:latin typeface="+mj-lt"/>
                <a:ea typeface="+mj-ea"/>
                <a:cs typeface="+mj-cs"/>
              </a:rPr>
              <a:t>Digital Guideline Working Group</a:t>
            </a:r>
            <a:br>
              <a:rPr lang="en-US" sz="6000" kern="1200" dirty="0">
                <a:effectLst/>
                <a:latin typeface="+mj-lt"/>
                <a:ea typeface="+mj-ea"/>
                <a:cs typeface="+mj-cs"/>
              </a:rPr>
            </a:br>
            <a:br>
              <a:rPr lang="en-US" sz="6000" kern="1200" dirty="0">
                <a:effectLst/>
                <a:latin typeface="+mj-lt"/>
                <a:ea typeface="+mj-ea"/>
                <a:cs typeface="+mj-cs"/>
              </a:rPr>
            </a:br>
            <a:r>
              <a:rPr lang="en-US" sz="5000" cap="small" dirty="0"/>
              <a:t>Best Practice Collaboratory</a:t>
            </a:r>
          </a:p>
        </p:txBody>
      </p:sp>
      <p:sp>
        <p:nvSpPr>
          <p:cNvPr id="3" name="Subtitle 2">
            <a:extLst>
              <a:ext uri="{FF2B5EF4-FFF2-40B4-BE49-F238E27FC236}">
                <a16:creationId xmlns:a16="http://schemas.microsoft.com/office/drawing/2014/main" id="{5148724E-3568-4699-8D29-829B1B6905E5}"/>
              </a:ext>
            </a:extLst>
          </p:cNvPr>
          <p:cNvSpPr>
            <a:spLocks noGrp="1"/>
          </p:cNvSpPr>
          <p:nvPr>
            <p:ph type="subTitle" idx="1"/>
          </p:nvPr>
        </p:nvSpPr>
        <p:spPr>
          <a:xfrm>
            <a:off x="953029" y="1576260"/>
            <a:ext cx="3030377" cy="3090863"/>
          </a:xfrm>
        </p:spPr>
        <p:txBody>
          <a:bodyPr anchor="ctr">
            <a:normAutofit lnSpcReduction="10000"/>
          </a:bodyPr>
          <a:lstStyle/>
          <a:p>
            <a:pPr algn="r">
              <a:spcBef>
                <a:spcPts val="0"/>
              </a:spcBef>
            </a:pPr>
            <a:r>
              <a:rPr lang="en-US" sz="2400" dirty="0">
                <a:solidFill>
                  <a:schemeClr val="tx1"/>
                </a:solidFill>
              </a:rPr>
              <a:t>Continually delivering and discovering the next best practice</a:t>
            </a:r>
          </a:p>
          <a:p>
            <a:pPr algn="r">
              <a:spcBef>
                <a:spcPts val="0"/>
              </a:spcBef>
            </a:pPr>
            <a:r>
              <a:rPr lang="en-US" sz="2400" dirty="0">
                <a:solidFill>
                  <a:schemeClr val="tx1"/>
                </a:solidFill>
              </a:rPr>
              <a:t>TO Provide</a:t>
            </a:r>
          </a:p>
          <a:p>
            <a:pPr algn="r">
              <a:spcBef>
                <a:spcPts val="0"/>
              </a:spcBef>
            </a:pPr>
            <a:r>
              <a:rPr lang="en-US" sz="2400" dirty="0">
                <a:solidFill>
                  <a:schemeClr val="tx1"/>
                </a:solidFill>
              </a:rPr>
              <a:t>Best Care Everywhere</a:t>
            </a:r>
          </a:p>
        </p:txBody>
      </p:sp>
    </p:spTree>
    <p:extLst>
      <p:ext uri="{BB962C8B-B14F-4D97-AF65-F5344CB8AC3E}">
        <p14:creationId xmlns:p14="http://schemas.microsoft.com/office/powerpoint/2010/main" val="1926836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9"/>
          <p:cNvSpPr/>
          <p:nvPr/>
        </p:nvSpPr>
        <p:spPr>
          <a:xfrm>
            <a:off x="258335" y="1595123"/>
            <a:ext cx="11765376" cy="4637428"/>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b" anchorCtr="0">
            <a:noAutofit/>
          </a:bodyPr>
          <a:lstStyle/>
          <a:p>
            <a:pPr algn="ctr">
              <a:buClr>
                <a:srgbClr val="000000"/>
              </a:buClr>
              <a:buSzPts val="1400"/>
            </a:pPr>
            <a:r>
              <a:rPr lang="en" sz="1867">
                <a:solidFill>
                  <a:srgbClr val="000000"/>
                </a:solidFill>
                <a:latin typeface="Arial"/>
                <a:ea typeface="Arial"/>
                <a:cs typeface="Arial"/>
                <a:sym typeface="Arial"/>
              </a:rPr>
              <a:t>Evaluation</a:t>
            </a:r>
            <a:endParaRPr sz="1867">
              <a:solidFill>
                <a:srgbClr val="000000"/>
              </a:solidFill>
              <a:latin typeface="Arial"/>
              <a:ea typeface="Arial"/>
              <a:cs typeface="Arial"/>
              <a:sym typeface="Arial"/>
            </a:endParaRPr>
          </a:p>
        </p:txBody>
      </p:sp>
      <p:sp>
        <p:nvSpPr>
          <p:cNvPr id="222" name="Google Shape;222;p9"/>
          <p:cNvSpPr/>
          <p:nvPr/>
        </p:nvSpPr>
        <p:spPr>
          <a:xfrm>
            <a:off x="375665" y="1677697"/>
            <a:ext cx="11558000" cy="4113072"/>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b" anchorCtr="0">
            <a:noAutofit/>
          </a:bodyPr>
          <a:lstStyle/>
          <a:p>
            <a:pPr algn="ctr">
              <a:buClr>
                <a:srgbClr val="000000"/>
              </a:buClr>
              <a:buSzPts val="1400"/>
            </a:pPr>
            <a:r>
              <a:rPr lang="en" sz="1867">
                <a:solidFill>
                  <a:srgbClr val="000000"/>
                </a:solidFill>
                <a:latin typeface="Arial"/>
                <a:ea typeface="Arial"/>
                <a:cs typeface="Arial"/>
                <a:sym typeface="Arial"/>
              </a:rPr>
              <a:t>Validation</a:t>
            </a:r>
            <a:endParaRPr sz="1867">
              <a:solidFill>
                <a:srgbClr val="000000"/>
              </a:solidFill>
              <a:latin typeface="Arial"/>
              <a:ea typeface="Arial"/>
              <a:cs typeface="Arial"/>
              <a:sym typeface="Arial"/>
            </a:endParaRPr>
          </a:p>
        </p:txBody>
      </p:sp>
      <p:sp>
        <p:nvSpPr>
          <p:cNvPr id="223" name="Google Shape;223;p9"/>
          <p:cNvSpPr txBox="1">
            <a:spLocks noGrp="1"/>
          </p:cNvSpPr>
          <p:nvPr>
            <p:ph type="title"/>
          </p:nvPr>
        </p:nvSpPr>
        <p:spPr>
          <a:xfrm>
            <a:off x="2070233" y="298492"/>
            <a:ext cx="9746100" cy="642400"/>
          </a:xfrm>
          <a:prstGeom prst="rect">
            <a:avLst/>
          </a:prstGeom>
          <a:noFill/>
          <a:ln>
            <a:noFill/>
          </a:ln>
        </p:spPr>
        <p:txBody>
          <a:bodyPr spcFirstLastPara="1" vert="horz" wrap="square" lIns="91433" tIns="45700" rIns="91433" bIns="45700" rtlCol="0" anchor="t" anchorCtr="0">
            <a:noAutofit/>
          </a:bodyPr>
          <a:lstStyle/>
          <a:p>
            <a:pPr>
              <a:lnSpc>
                <a:spcPct val="100000"/>
              </a:lnSpc>
              <a:spcBef>
                <a:spcPts val="0"/>
              </a:spcBef>
              <a:buClr>
                <a:srgbClr val="262626"/>
              </a:buClr>
              <a:buSzPts val="2700"/>
            </a:pPr>
            <a:r>
              <a:rPr lang="en" dirty="0"/>
              <a:t>C19 High Level Approach</a:t>
            </a:r>
            <a:endParaRPr dirty="0"/>
          </a:p>
        </p:txBody>
      </p:sp>
      <p:sp>
        <p:nvSpPr>
          <p:cNvPr id="224" name="Google Shape;224;p9"/>
          <p:cNvSpPr/>
          <p:nvPr/>
        </p:nvSpPr>
        <p:spPr>
          <a:xfrm>
            <a:off x="544767" y="2308333"/>
            <a:ext cx="1588400" cy="936800"/>
          </a:xfrm>
          <a:prstGeom prst="ellipse">
            <a:avLst/>
          </a:prstGeom>
          <a:solidFill>
            <a:srgbClr val="CED3C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r>
              <a:rPr lang="en" sz="1867">
                <a:solidFill>
                  <a:srgbClr val="000000"/>
                </a:solidFill>
                <a:latin typeface="Arial"/>
                <a:ea typeface="Arial"/>
                <a:cs typeface="Arial"/>
                <a:sym typeface="Arial"/>
              </a:rPr>
              <a:t>Content</a:t>
            </a:r>
            <a:endParaRPr sz="1867">
              <a:solidFill>
                <a:srgbClr val="000000"/>
              </a:solidFill>
              <a:latin typeface="Arial"/>
              <a:ea typeface="Arial"/>
              <a:cs typeface="Arial"/>
              <a:sym typeface="Arial"/>
            </a:endParaRPr>
          </a:p>
        </p:txBody>
      </p:sp>
      <p:cxnSp>
        <p:nvCxnSpPr>
          <p:cNvPr id="225" name="Google Shape;225;p9"/>
          <p:cNvCxnSpPr>
            <a:stCxn id="226" idx="6"/>
            <a:endCxn id="227" idx="2"/>
          </p:cNvCxnSpPr>
          <p:nvPr/>
        </p:nvCxnSpPr>
        <p:spPr>
          <a:xfrm rot="10800000" flipH="1">
            <a:off x="2819333" y="3708367"/>
            <a:ext cx="435600" cy="218000"/>
          </a:xfrm>
          <a:prstGeom prst="straightConnector1">
            <a:avLst/>
          </a:prstGeom>
          <a:noFill/>
          <a:ln w="9525" cap="flat" cmpd="sng">
            <a:solidFill>
              <a:schemeClr val="dk2"/>
            </a:solidFill>
            <a:prstDash val="solid"/>
            <a:round/>
            <a:headEnd type="none" w="sm" len="sm"/>
            <a:tailEnd type="triangle" w="med" len="med"/>
          </a:ln>
        </p:spPr>
      </p:cxnSp>
      <p:sp>
        <p:nvSpPr>
          <p:cNvPr id="228" name="Google Shape;228;p9"/>
          <p:cNvSpPr/>
          <p:nvPr/>
        </p:nvSpPr>
        <p:spPr>
          <a:xfrm>
            <a:off x="3410533" y="4600632"/>
            <a:ext cx="5844000" cy="642400"/>
          </a:xfrm>
          <a:prstGeom prst="ellipse">
            <a:avLst/>
          </a:prstGeom>
          <a:solidFill>
            <a:srgbClr val="CED3C0"/>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algn="ctr">
              <a:buClr>
                <a:srgbClr val="000000"/>
              </a:buClr>
              <a:buSzPts val="1100"/>
            </a:pPr>
            <a:r>
              <a:rPr lang="en" sz="1467">
                <a:solidFill>
                  <a:srgbClr val="000000"/>
                </a:solidFill>
                <a:latin typeface="Arial"/>
                <a:ea typeface="Arial"/>
                <a:cs typeface="Arial"/>
                <a:sym typeface="Arial"/>
              </a:rPr>
              <a:t>Knowledge Architecture and Standards</a:t>
            </a:r>
            <a:endParaRPr sz="1467">
              <a:solidFill>
                <a:srgbClr val="000000"/>
              </a:solidFill>
              <a:latin typeface="Arial"/>
              <a:ea typeface="Arial"/>
              <a:cs typeface="Arial"/>
              <a:sym typeface="Arial"/>
            </a:endParaRPr>
          </a:p>
        </p:txBody>
      </p:sp>
      <p:cxnSp>
        <p:nvCxnSpPr>
          <p:cNvPr id="229" name="Google Shape;229;p9"/>
          <p:cNvCxnSpPr>
            <a:stCxn id="226" idx="0"/>
            <a:endCxn id="228" idx="2"/>
          </p:cNvCxnSpPr>
          <p:nvPr/>
        </p:nvCxnSpPr>
        <p:spPr>
          <a:xfrm>
            <a:off x="1942533" y="3457967"/>
            <a:ext cx="1468000" cy="1464000"/>
          </a:xfrm>
          <a:prstGeom prst="straightConnector1">
            <a:avLst/>
          </a:prstGeom>
          <a:noFill/>
          <a:ln w="9525" cap="flat" cmpd="sng">
            <a:solidFill>
              <a:schemeClr val="dk2"/>
            </a:solidFill>
            <a:prstDash val="solid"/>
            <a:round/>
            <a:headEnd type="none" w="sm" len="sm"/>
            <a:tailEnd type="triangle" w="med" len="med"/>
          </a:ln>
        </p:spPr>
      </p:cxnSp>
      <p:sp>
        <p:nvSpPr>
          <p:cNvPr id="230" name="Google Shape;230;p9"/>
          <p:cNvSpPr/>
          <p:nvPr/>
        </p:nvSpPr>
        <p:spPr>
          <a:xfrm>
            <a:off x="7884233" y="3457967"/>
            <a:ext cx="1753600" cy="936800"/>
          </a:xfrm>
          <a:prstGeom prst="ellipse">
            <a:avLst/>
          </a:prstGeom>
          <a:solidFill>
            <a:srgbClr val="CED3C0"/>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a:buClr>
                <a:srgbClr val="000000"/>
              </a:buClr>
              <a:buSzPts val="1100"/>
            </a:pPr>
            <a:r>
              <a:rPr lang="en" sz="1467">
                <a:solidFill>
                  <a:srgbClr val="000000"/>
                </a:solidFill>
                <a:latin typeface="Arial"/>
                <a:ea typeface="Arial"/>
                <a:cs typeface="Arial"/>
                <a:sym typeface="Arial"/>
              </a:rPr>
              <a:t>Delivery and Dissemination</a:t>
            </a:r>
            <a:endParaRPr sz="1467">
              <a:solidFill>
                <a:srgbClr val="000000"/>
              </a:solidFill>
              <a:latin typeface="Arial"/>
              <a:ea typeface="Arial"/>
              <a:cs typeface="Arial"/>
              <a:sym typeface="Arial"/>
            </a:endParaRPr>
          </a:p>
        </p:txBody>
      </p:sp>
      <p:cxnSp>
        <p:nvCxnSpPr>
          <p:cNvPr id="231" name="Google Shape;231;p9"/>
          <p:cNvCxnSpPr>
            <a:stCxn id="228" idx="6"/>
            <a:endCxn id="232" idx="3"/>
          </p:cNvCxnSpPr>
          <p:nvPr/>
        </p:nvCxnSpPr>
        <p:spPr>
          <a:xfrm rot="10800000" flipH="1">
            <a:off x="9254533" y="4257432"/>
            <a:ext cx="960800" cy="664400"/>
          </a:xfrm>
          <a:prstGeom prst="straightConnector1">
            <a:avLst/>
          </a:prstGeom>
          <a:noFill/>
          <a:ln w="9525" cap="flat" cmpd="sng">
            <a:solidFill>
              <a:schemeClr val="dk2"/>
            </a:solidFill>
            <a:prstDash val="solid"/>
            <a:round/>
            <a:headEnd type="none" w="sm" len="sm"/>
            <a:tailEnd type="triangle" w="med" len="med"/>
          </a:ln>
        </p:spPr>
      </p:cxnSp>
      <p:sp>
        <p:nvSpPr>
          <p:cNvPr id="233" name="Google Shape;233;p9"/>
          <p:cNvSpPr/>
          <p:nvPr/>
        </p:nvSpPr>
        <p:spPr>
          <a:xfrm>
            <a:off x="4974500" y="1740500"/>
            <a:ext cx="1845200" cy="936800"/>
          </a:xfrm>
          <a:prstGeom prst="ellipse">
            <a:avLst/>
          </a:prstGeom>
          <a:solidFill>
            <a:srgbClr val="CED3C0"/>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algn="ctr">
              <a:buClr>
                <a:srgbClr val="000000"/>
              </a:buClr>
              <a:buSzPts val="1100"/>
            </a:pPr>
            <a:r>
              <a:rPr lang="en" sz="1467">
                <a:solidFill>
                  <a:srgbClr val="434343"/>
                </a:solidFill>
                <a:latin typeface="Arial"/>
                <a:ea typeface="Arial"/>
                <a:cs typeface="Arial"/>
                <a:sym typeface="Arial"/>
              </a:rPr>
              <a:t>Knowledge Repository</a:t>
            </a:r>
            <a:endParaRPr sz="1467">
              <a:solidFill>
                <a:srgbClr val="434343"/>
              </a:solidFill>
              <a:latin typeface="Arial"/>
              <a:ea typeface="Arial"/>
              <a:cs typeface="Arial"/>
              <a:sym typeface="Arial"/>
            </a:endParaRPr>
          </a:p>
        </p:txBody>
      </p:sp>
      <p:cxnSp>
        <p:nvCxnSpPr>
          <p:cNvPr id="234" name="Google Shape;234;p9"/>
          <p:cNvCxnSpPr>
            <a:stCxn id="224" idx="4"/>
            <a:endCxn id="226" idx="0"/>
          </p:cNvCxnSpPr>
          <p:nvPr/>
        </p:nvCxnSpPr>
        <p:spPr>
          <a:xfrm>
            <a:off x="1338967" y="3245133"/>
            <a:ext cx="603600" cy="212800"/>
          </a:xfrm>
          <a:prstGeom prst="straightConnector1">
            <a:avLst/>
          </a:prstGeom>
          <a:noFill/>
          <a:ln w="9525" cap="flat" cmpd="sng">
            <a:solidFill>
              <a:schemeClr val="dk2"/>
            </a:solidFill>
            <a:prstDash val="solid"/>
            <a:round/>
            <a:headEnd type="none" w="sm" len="sm"/>
            <a:tailEnd type="triangle" w="med" len="med"/>
          </a:ln>
        </p:spPr>
      </p:cxnSp>
      <p:sp>
        <p:nvSpPr>
          <p:cNvPr id="232" name="Google Shape;232;p9"/>
          <p:cNvSpPr/>
          <p:nvPr/>
        </p:nvSpPr>
        <p:spPr>
          <a:xfrm>
            <a:off x="9940733" y="3457967"/>
            <a:ext cx="1875600" cy="936800"/>
          </a:xfrm>
          <a:prstGeom prst="ellipse">
            <a:avLst/>
          </a:prstGeom>
          <a:solidFill>
            <a:srgbClr val="CED3C0"/>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a:buClr>
                <a:srgbClr val="000000"/>
              </a:buClr>
              <a:buSzPts val="1100"/>
            </a:pPr>
            <a:r>
              <a:rPr lang="en" sz="1467">
                <a:solidFill>
                  <a:srgbClr val="000000"/>
                </a:solidFill>
                <a:latin typeface="Arial"/>
                <a:ea typeface="Arial"/>
                <a:cs typeface="Arial"/>
                <a:sym typeface="Arial"/>
              </a:rPr>
              <a:t>Implementation</a:t>
            </a:r>
            <a:endParaRPr sz="1467">
              <a:solidFill>
                <a:srgbClr val="000000"/>
              </a:solidFill>
              <a:latin typeface="Arial"/>
              <a:ea typeface="Arial"/>
              <a:cs typeface="Arial"/>
              <a:sym typeface="Arial"/>
            </a:endParaRPr>
          </a:p>
        </p:txBody>
      </p:sp>
      <p:cxnSp>
        <p:nvCxnSpPr>
          <p:cNvPr id="235" name="Google Shape;235;p9"/>
          <p:cNvCxnSpPr>
            <a:stCxn id="236" idx="6"/>
            <a:endCxn id="230" idx="3"/>
          </p:cNvCxnSpPr>
          <p:nvPr/>
        </p:nvCxnSpPr>
        <p:spPr>
          <a:xfrm rot="10800000" flipH="1">
            <a:off x="7527933" y="4257493"/>
            <a:ext cx="613200" cy="38800"/>
          </a:xfrm>
          <a:prstGeom prst="straightConnector1">
            <a:avLst/>
          </a:prstGeom>
          <a:noFill/>
          <a:ln w="9525" cap="flat" cmpd="sng">
            <a:solidFill>
              <a:schemeClr val="dk2"/>
            </a:solidFill>
            <a:prstDash val="solid"/>
            <a:round/>
            <a:headEnd type="none" w="sm" len="sm"/>
            <a:tailEnd type="triangle" w="med" len="med"/>
          </a:ln>
        </p:spPr>
      </p:cxnSp>
      <p:sp>
        <p:nvSpPr>
          <p:cNvPr id="226" name="Google Shape;226;p9"/>
          <p:cNvSpPr/>
          <p:nvPr/>
        </p:nvSpPr>
        <p:spPr>
          <a:xfrm>
            <a:off x="1065733" y="3457967"/>
            <a:ext cx="1753600" cy="936800"/>
          </a:xfrm>
          <a:prstGeom prst="ellipse">
            <a:avLst/>
          </a:prstGeom>
          <a:solidFill>
            <a:srgbClr val="CED3C0"/>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algn="ctr">
              <a:buClr>
                <a:srgbClr val="000000"/>
              </a:buClr>
              <a:buSzPts val="1100"/>
            </a:pPr>
            <a:r>
              <a:rPr lang="en" sz="1467">
                <a:solidFill>
                  <a:srgbClr val="000000"/>
                </a:solidFill>
                <a:latin typeface="Arial"/>
                <a:ea typeface="Arial"/>
                <a:cs typeface="Arial"/>
                <a:sym typeface="Arial"/>
              </a:rPr>
              <a:t>Agile CPG</a:t>
            </a:r>
            <a:endParaRPr sz="1467">
              <a:solidFill>
                <a:srgbClr val="000000"/>
              </a:solidFill>
              <a:latin typeface="Arial"/>
              <a:ea typeface="Arial"/>
              <a:cs typeface="Arial"/>
              <a:sym typeface="Arial"/>
            </a:endParaRPr>
          </a:p>
        </p:txBody>
      </p:sp>
      <p:cxnSp>
        <p:nvCxnSpPr>
          <p:cNvPr id="237" name="Google Shape;237;p9"/>
          <p:cNvCxnSpPr>
            <a:stCxn id="227" idx="6"/>
            <a:endCxn id="230" idx="2"/>
          </p:cNvCxnSpPr>
          <p:nvPr/>
        </p:nvCxnSpPr>
        <p:spPr>
          <a:xfrm>
            <a:off x="6096000" y="3708432"/>
            <a:ext cx="1788400" cy="218000"/>
          </a:xfrm>
          <a:prstGeom prst="straightConnector1">
            <a:avLst/>
          </a:prstGeom>
          <a:noFill/>
          <a:ln w="9525" cap="flat" cmpd="sng">
            <a:solidFill>
              <a:schemeClr val="dk2"/>
            </a:solidFill>
            <a:prstDash val="solid"/>
            <a:round/>
            <a:headEnd type="none" w="sm" len="sm"/>
            <a:tailEnd type="triangle" w="med" len="med"/>
          </a:ln>
        </p:spPr>
      </p:cxnSp>
      <p:cxnSp>
        <p:nvCxnSpPr>
          <p:cNvPr id="238" name="Google Shape;238;p9"/>
          <p:cNvCxnSpPr>
            <a:stCxn id="230" idx="6"/>
            <a:endCxn id="232" idx="2"/>
          </p:cNvCxnSpPr>
          <p:nvPr/>
        </p:nvCxnSpPr>
        <p:spPr>
          <a:xfrm>
            <a:off x="9637833" y="3926367"/>
            <a:ext cx="302800" cy="0"/>
          </a:xfrm>
          <a:prstGeom prst="straightConnector1">
            <a:avLst/>
          </a:prstGeom>
          <a:noFill/>
          <a:ln w="9525" cap="flat" cmpd="sng">
            <a:solidFill>
              <a:schemeClr val="dk2"/>
            </a:solidFill>
            <a:prstDash val="solid"/>
            <a:round/>
            <a:headEnd type="none" w="sm" len="sm"/>
            <a:tailEnd type="triangle" w="med" len="med"/>
          </a:ln>
        </p:spPr>
      </p:cxnSp>
      <p:cxnSp>
        <p:nvCxnSpPr>
          <p:cNvPr id="239" name="Google Shape;239;p9"/>
          <p:cNvCxnSpPr>
            <a:stCxn id="227" idx="7"/>
            <a:endCxn id="230" idx="1"/>
          </p:cNvCxnSpPr>
          <p:nvPr/>
        </p:nvCxnSpPr>
        <p:spPr>
          <a:xfrm rot="-5400000" flipH="1">
            <a:off x="6862725" y="2316753"/>
            <a:ext cx="95600" cy="2461200"/>
          </a:xfrm>
          <a:prstGeom prst="curvedConnector3">
            <a:avLst>
              <a:gd name="adj1" fmla="val -225687"/>
            </a:avLst>
          </a:prstGeom>
          <a:noFill/>
          <a:ln w="9525" cap="flat" cmpd="sng">
            <a:solidFill>
              <a:schemeClr val="dk2"/>
            </a:solidFill>
            <a:prstDash val="dash"/>
            <a:round/>
            <a:headEnd type="none" w="sm" len="sm"/>
            <a:tailEnd type="triangle" w="med" len="med"/>
          </a:ln>
        </p:spPr>
      </p:cxnSp>
      <p:cxnSp>
        <p:nvCxnSpPr>
          <p:cNvPr id="240" name="Google Shape;240;p9"/>
          <p:cNvCxnSpPr>
            <a:stCxn id="236" idx="7"/>
            <a:endCxn id="232" idx="1"/>
          </p:cNvCxnSpPr>
          <p:nvPr/>
        </p:nvCxnSpPr>
        <p:spPr>
          <a:xfrm rot="-5400000">
            <a:off x="8375869" y="2291720"/>
            <a:ext cx="536000" cy="3143200"/>
          </a:xfrm>
          <a:prstGeom prst="curvedConnector3">
            <a:avLst>
              <a:gd name="adj1" fmla="val 182491"/>
            </a:avLst>
          </a:prstGeom>
          <a:noFill/>
          <a:ln w="9525" cap="flat" cmpd="sng">
            <a:solidFill>
              <a:schemeClr val="dk2"/>
            </a:solidFill>
            <a:prstDash val="dash"/>
            <a:round/>
            <a:headEnd type="none" w="sm" len="sm"/>
            <a:tailEnd type="triangle" w="med" len="med"/>
          </a:ln>
        </p:spPr>
      </p:cxnSp>
      <p:sp>
        <p:nvSpPr>
          <p:cNvPr id="241" name="Google Shape;241;p9"/>
          <p:cNvSpPr/>
          <p:nvPr/>
        </p:nvSpPr>
        <p:spPr>
          <a:xfrm>
            <a:off x="849567" y="3621567"/>
            <a:ext cx="1753600" cy="936800"/>
          </a:xfrm>
          <a:prstGeom prst="ellipse">
            <a:avLst/>
          </a:prstGeom>
          <a:solidFill>
            <a:srgbClr val="CED3C0"/>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algn="ctr">
              <a:buClr>
                <a:srgbClr val="000000"/>
              </a:buClr>
              <a:buSzPts val="1100"/>
            </a:pPr>
            <a:r>
              <a:rPr lang="en" sz="1467">
                <a:solidFill>
                  <a:srgbClr val="000000"/>
                </a:solidFill>
                <a:latin typeface="Arial"/>
                <a:ea typeface="Arial"/>
                <a:cs typeface="Arial"/>
                <a:sym typeface="Arial"/>
              </a:rPr>
              <a:t>Agile CPG</a:t>
            </a:r>
            <a:endParaRPr sz="1467">
              <a:solidFill>
                <a:srgbClr val="000000"/>
              </a:solidFill>
              <a:latin typeface="Arial"/>
              <a:ea typeface="Arial"/>
              <a:cs typeface="Arial"/>
              <a:sym typeface="Arial"/>
            </a:endParaRPr>
          </a:p>
        </p:txBody>
      </p:sp>
      <p:sp>
        <p:nvSpPr>
          <p:cNvPr id="242" name="Google Shape;242;p9"/>
          <p:cNvSpPr/>
          <p:nvPr/>
        </p:nvSpPr>
        <p:spPr>
          <a:xfrm>
            <a:off x="646367" y="3797867"/>
            <a:ext cx="1753600" cy="936800"/>
          </a:xfrm>
          <a:prstGeom prst="ellipse">
            <a:avLst/>
          </a:prstGeom>
          <a:solidFill>
            <a:srgbClr val="CED3C0"/>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algn="ctr">
              <a:buClr>
                <a:srgbClr val="000000"/>
              </a:buClr>
              <a:buSzPts val="1100"/>
            </a:pPr>
            <a:r>
              <a:rPr lang="en" sz="1467">
                <a:solidFill>
                  <a:srgbClr val="000000"/>
                </a:solidFill>
                <a:latin typeface="Arial"/>
                <a:ea typeface="Arial"/>
                <a:cs typeface="Arial"/>
                <a:sym typeface="Arial"/>
              </a:rPr>
              <a:t>Agile CPG</a:t>
            </a:r>
            <a:endParaRPr sz="1467">
              <a:solidFill>
                <a:srgbClr val="000000"/>
              </a:solidFill>
              <a:latin typeface="Arial"/>
              <a:ea typeface="Arial"/>
              <a:cs typeface="Arial"/>
              <a:sym typeface="Arial"/>
            </a:endParaRPr>
          </a:p>
        </p:txBody>
      </p:sp>
      <p:cxnSp>
        <p:nvCxnSpPr>
          <p:cNvPr id="243" name="Google Shape;243;p9"/>
          <p:cNvCxnSpPr>
            <a:stCxn id="224" idx="4"/>
            <a:endCxn id="241" idx="0"/>
          </p:cNvCxnSpPr>
          <p:nvPr/>
        </p:nvCxnSpPr>
        <p:spPr>
          <a:xfrm>
            <a:off x="1338967" y="3245133"/>
            <a:ext cx="387200" cy="376400"/>
          </a:xfrm>
          <a:prstGeom prst="straightConnector1">
            <a:avLst/>
          </a:prstGeom>
          <a:noFill/>
          <a:ln w="9525" cap="flat" cmpd="sng">
            <a:solidFill>
              <a:schemeClr val="dk2"/>
            </a:solidFill>
            <a:prstDash val="solid"/>
            <a:round/>
            <a:headEnd type="none" w="sm" len="sm"/>
            <a:tailEnd type="triangle" w="med" len="med"/>
          </a:ln>
        </p:spPr>
      </p:cxnSp>
      <p:cxnSp>
        <p:nvCxnSpPr>
          <p:cNvPr id="244" name="Google Shape;244;p9"/>
          <p:cNvCxnSpPr>
            <a:stCxn id="224" idx="4"/>
            <a:endCxn id="242" idx="0"/>
          </p:cNvCxnSpPr>
          <p:nvPr/>
        </p:nvCxnSpPr>
        <p:spPr>
          <a:xfrm>
            <a:off x="1338967" y="3245133"/>
            <a:ext cx="184000" cy="552800"/>
          </a:xfrm>
          <a:prstGeom prst="straightConnector1">
            <a:avLst/>
          </a:prstGeom>
          <a:noFill/>
          <a:ln w="9525" cap="flat" cmpd="sng">
            <a:solidFill>
              <a:schemeClr val="dk2"/>
            </a:solidFill>
            <a:prstDash val="solid"/>
            <a:round/>
            <a:headEnd type="none" w="sm" len="sm"/>
            <a:tailEnd type="triangle" w="med" len="med"/>
          </a:ln>
        </p:spPr>
      </p:cxnSp>
      <p:cxnSp>
        <p:nvCxnSpPr>
          <p:cNvPr id="245" name="Google Shape;245;p9"/>
          <p:cNvCxnSpPr/>
          <p:nvPr/>
        </p:nvCxnSpPr>
        <p:spPr>
          <a:xfrm rot="10800000" flipH="1">
            <a:off x="2562524" y="2208757"/>
            <a:ext cx="2412000" cy="1386400"/>
          </a:xfrm>
          <a:prstGeom prst="straightConnector1">
            <a:avLst/>
          </a:prstGeom>
          <a:noFill/>
          <a:ln w="9525" cap="flat" cmpd="sng">
            <a:solidFill>
              <a:schemeClr val="dk2"/>
            </a:solidFill>
            <a:prstDash val="solid"/>
            <a:round/>
            <a:headEnd type="none" w="sm" len="sm"/>
            <a:tailEnd type="triangle" w="med" len="med"/>
          </a:ln>
        </p:spPr>
      </p:cxnSp>
      <p:sp>
        <p:nvSpPr>
          <p:cNvPr id="246" name="Google Shape;246;p9"/>
          <p:cNvSpPr/>
          <p:nvPr/>
        </p:nvSpPr>
        <p:spPr>
          <a:xfrm>
            <a:off x="3839998" y="2553656"/>
            <a:ext cx="538401" cy="398485"/>
          </a:xfrm>
          <a:prstGeom prst="flowChartDocument">
            <a:avLst/>
          </a:prstGeom>
          <a:solidFill>
            <a:srgbClr val="FFFF00"/>
          </a:solidFill>
          <a:ln w="9525" cap="flat" cmpd="sng">
            <a:solidFill>
              <a:srgbClr val="5B0F00"/>
            </a:solidFill>
            <a:prstDash val="solid"/>
            <a:round/>
            <a:headEnd type="none" w="sm" len="sm"/>
            <a:tailEnd type="none" w="sm" len="sm"/>
          </a:ln>
        </p:spPr>
        <p:txBody>
          <a:bodyPr spcFirstLastPara="1" wrap="square" lIns="121900" tIns="121900" rIns="121900" bIns="121900" anchor="ctr" anchorCtr="0">
            <a:noAutofit/>
          </a:bodyPr>
          <a:lstStyle/>
          <a:p>
            <a:pPr marL="12700" algn="ctr">
              <a:buClr>
                <a:srgbClr val="000000"/>
              </a:buClr>
              <a:buSzPts val="1100"/>
            </a:pPr>
            <a:r>
              <a:rPr lang="en" sz="1467">
                <a:solidFill>
                  <a:srgbClr val="000000"/>
                </a:solidFill>
                <a:latin typeface="Arial"/>
                <a:ea typeface="Arial"/>
                <a:cs typeface="Arial"/>
                <a:sym typeface="Arial"/>
              </a:rPr>
              <a:t>L1</a:t>
            </a:r>
            <a:endParaRPr sz="1467">
              <a:solidFill>
                <a:srgbClr val="000000"/>
              </a:solidFill>
              <a:latin typeface="Arial"/>
              <a:ea typeface="Arial"/>
              <a:cs typeface="Arial"/>
              <a:sym typeface="Arial"/>
            </a:endParaRPr>
          </a:p>
        </p:txBody>
      </p:sp>
      <p:cxnSp>
        <p:nvCxnSpPr>
          <p:cNvPr id="247" name="Google Shape;247;p9"/>
          <p:cNvCxnSpPr>
            <a:stCxn id="227" idx="0"/>
            <a:endCxn id="233" idx="3"/>
          </p:cNvCxnSpPr>
          <p:nvPr/>
        </p:nvCxnSpPr>
        <p:spPr>
          <a:xfrm rot="10800000" flipH="1">
            <a:off x="4675433" y="2540233"/>
            <a:ext cx="569200" cy="872800"/>
          </a:xfrm>
          <a:prstGeom prst="straightConnector1">
            <a:avLst/>
          </a:prstGeom>
          <a:noFill/>
          <a:ln w="9525" cap="flat" cmpd="sng">
            <a:solidFill>
              <a:schemeClr val="dk2"/>
            </a:solidFill>
            <a:prstDash val="solid"/>
            <a:round/>
            <a:headEnd type="none" w="sm" len="sm"/>
            <a:tailEnd type="triangle" w="med" len="med"/>
          </a:ln>
        </p:spPr>
      </p:cxnSp>
      <p:cxnSp>
        <p:nvCxnSpPr>
          <p:cNvPr id="248" name="Google Shape;248;p9"/>
          <p:cNvCxnSpPr>
            <a:stCxn id="230" idx="0"/>
            <a:endCxn id="233" idx="5"/>
          </p:cNvCxnSpPr>
          <p:nvPr/>
        </p:nvCxnSpPr>
        <p:spPr>
          <a:xfrm rot="10800000">
            <a:off x="6549433" y="2539967"/>
            <a:ext cx="2211600" cy="918000"/>
          </a:xfrm>
          <a:prstGeom prst="straightConnector1">
            <a:avLst/>
          </a:prstGeom>
          <a:noFill/>
          <a:ln w="9525" cap="flat" cmpd="sng">
            <a:solidFill>
              <a:schemeClr val="dk2"/>
            </a:solidFill>
            <a:prstDash val="solid"/>
            <a:round/>
            <a:headEnd type="none" w="sm" len="sm"/>
            <a:tailEnd type="triangle" w="med" len="med"/>
          </a:ln>
        </p:spPr>
      </p:cxnSp>
      <p:cxnSp>
        <p:nvCxnSpPr>
          <p:cNvPr id="249" name="Google Shape;249;p9"/>
          <p:cNvCxnSpPr>
            <a:stCxn id="232" idx="0"/>
            <a:endCxn id="233" idx="6"/>
          </p:cNvCxnSpPr>
          <p:nvPr/>
        </p:nvCxnSpPr>
        <p:spPr>
          <a:xfrm rot="10800000">
            <a:off x="6819733" y="2208767"/>
            <a:ext cx="4058800" cy="1249200"/>
          </a:xfrm>
          <a:prstGeom prst="straightConnector1">
            <a:avLst/>
          </a:prstGeom>
          <a:noFill/>
          <a:ln w="9525" cap="flat" cmpd="sng">
            <a:solidFill>
              <a:schemeClr val="dk2"/>
            </a:solidFill>
            <a:prstDash val="solid"/>
            <a:round/>
            <a:headEnd type="none" w="sm" len="sm"/>
            <a:tailEnd type="triangle" w="med" len="med"/>
          </a:ln>
        </p:spPr>
      </p:cxnSp>
      <p:sp>
        <p:nvSpPr>
          <p:cNvPr id="236" name="Google Shape;236;p9"/>
          <p:cNvSpPr/>
          <p:nvPr/>
        </p:nvSpPr>
        <p:spPr>
          <a:xfrm>
            <a:off x="4416467" y="4062985"/>
            <a:ext cx="3111467" cy="466616"/>
          </a:xfrm>
          <a:prstGeom prst="ellipse">
            <a:avLst/>
          </a:prstGeom>
          <a:solidFill>
            <a:srgbClr val="CED3C0"/>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algn="ctr">
              <a:buClr>
                <a:srgbClr val="000000"/>
              </a:buClr>
              <a:buSzPts val="1100"/>
            </a:pPr>
            <a:r>
              <a:rPr lang="en" sz="1467">
                <a:solidFill>
                  <a:srgbClr val="000000"/>
                </a:solidFill>
                <a:latin typeface="Arial"/>
                <a:ea typeface="Arial"/>
                <a:cs typeface="Arial"/>
                <a:sym typeface="Arial"/>
              </a:rPr>
              <a:t>Terminologies</a:t>
            </a:r>
            <a:endParaRPr sz="1467">
              <a:solidFill>
                <a:srgbClr val="000000"/>
              </a:solidFill>
              <a:latin typeface="Arial"/>
              <a:ea typeface="Arial"/>
              <a:cs typeface="Arial"/>
              <a:sym typeface="Arial"/>
            </a:endParaRPr>
          </a:p>
        </p:txBody>
      </p:sp>
      <p:cxnSp>
        <p:nvCxnSpPr>
          <p:cNvPr id="250" name="Google Shape;250;p9"/>
          <p:cNvCxnSpPr>
            <a:stCxn id="226" idx="6"/>
            <a:endCxn id="236" idx="2"/>
          </p:cNvCxnSpPr>
          <p:nvPr/>
        </p:nvCxnSpPr>
        <p:spPr>
          <a:xfrm>
            <a:off x="2819333" y="3926367"/>
            <a:ext cx="1597200" cy="370000"/>
          </a:xfrm>
          <a:prstGeom prst="straightConnector1">
            <a:avLst/>
          </a:prstGeom>
          <a:noFill/>
          <a:ln w="9525" cap="flat" cmpd="sng">
            <a:solidFill>
              <a:schemeClr val="dk2"/>
            </a:solidFill>
            <a:prstDash val="solid"/>
            <a:round/>
            <a:headEnd type="none" w="sm" len="sm"/>
            <a:tailEnd type="triangle" w="med" len="med"/>
          </a:ln>
        </p:spPr>
      </p:cxnSp>
      <p:cxnSp>
        <p:nvCxnSpPr>
          <p:cNvPr id="251" name="Google Shape;251;p9"/>
          <p:cNvCxnSpPr>
            <a:stCxn id="236" idx="0"/>
            <a:endCxn id="233" idx="4"/>
          </p:cNvCxnSpPr>
          <p:nvPr/>
        </p:nvCxnSpPr>
        <p:spPr>
          <a:xfrm rot="10800000">
            <a:off x="5897000" y="2677385"/>
            <a:ext cx="75200" cy="1385600"/>
          </a:xfrm>
          <a:prstGeom prst="straightConnector1">
            <a:avLst/>
          </a:prstGeom>
          <a:noFill/>
          <a:ln w="9525" cap="flat" cmpd="sng">
            <a:solidFill>
              <a:schemeClr val="dk2"/>
            </a:solidFill>
            <a:prstDash val="solid"/>
            <a:round/>
            <a:headEnd type="none" w="sm" len="sm"/>
            <a:tailEnd type="triangle" w="med" len="med"/>
          </a:ln>
        </p:spPr>
      </p:cxnSp>
      <p:sp>
        <p:nvSpPr>
          <p:cNvPr id="227" name="Google Shape;227;p9"/>
          <p:cNvSpPr/>
          <p:nvPr/>
        </p:nvSpPr>
        <p:spPr>
          <a:xfrm>
            <a:off x="3254867" y="3413034"/>
            <a:ext cx="2841133" cy="590797"/>
          </a:xfrm>
          <a:prstGeom prst="ellipse">
            <a:avLst/>
          </a:prstGeom>
          <a:solidFill>
            <a:srgbClr val="CED3C0"/>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a:buClr>
                <a:srgbClr val="000000"/>
              </a:buClr>
              <a:buSzPts val="1100"/>
            </a:pPr>
            <a:r>
              <a:rPr lang="en" sz="1467">
                <a:solidFill>
                  <a:srgbClr val="000000"/>
                </a:solidFill>
                <a:latin typeface="Arial"/>
                <a:ea typeface="Arial"/>
                <a:cs typeface="Arial"/>
                <a:sym typeface="Arial"/>
              </a:rPr>
              <a:t>Knowledge Engineering</a:t>
            </a:r>
            <a:endParaRPr sz="1467">
              <a:solidFill>
                <a:srgbClr val="000000"/>
              </a:solidFill>
              <a:latin typeface="Arial"/>
              <a:ea typeface="Arial"/>
              <a:cs typeface="Arial"/>
              <a:sym typeface="Arial"/>
            </a:endParaRPr>
          </a:p>
        </p:txBody>
      </p:sp>
      <p:sp>
        <p:nvSpPr>
          <p:cNvPr id="252" name="Google Shape;252;p9"/>
          <p:cNvSpPr/>
          <p:nvPr/>
        </p:nvSpPr>
        <p:spPr>
          <a:xfrm>
            <a:off x="4718482" y="2777391"/>
            <a:ext cx="538401" cy="398485"/>
          </a:xfrm>
          <a:prstGeom prst="flowChartDocument">
            <a:avLst/>
          </a:prstGeom>
          <a:solidFill>
            <a:srgbClr val="FFFF00"/>
          </a:solidFill>
          <a:ln w="9525" cap="flat" cmpd="sng">
            <a:solidFill>
              <a:srgbClr val="5B0F00"/>
            </a:solidFill>
            <a:prstDash val="solid"/>
            <a:round/>
            <a:headEnd type="none" w="sm" len="sm"/>
            <a:tailEnd type="none" w="sm" len="sm"/>
          </a:ln>
        </p:spPr>
        <p:txBody>
          <a:bodyPr spcFirstLastPara="1" wrap="square" lIns="121900" tIns="121900" rIns="121900" bIns="121900" anchor="ctr" anchorCtr="0">
            <a:noAutofit/>
          </a:bodyPr>
          <a:lstStyle/>
          <a:p>
            <a:pPr marL="12700" algn="ctr">
              <a:buClr>
                <a:srgbClr val="000000"/>
              </a:buClr>
              <a:buSzPts val="1100"/>
            </a:pPr>
            <a:r>
              <a:rPr lang="en" sz="1467">
                <a:solidFill>
                  <a:srgbClr val="000000"/>
                </a:solidFill>
                <a:latin typeface="Arial"/>
                <a:ea typeface="Arial"/>
                <a:cs typeface="Arial"/>
                <a:sym typeface="Arial"/>
              </a:rPr>
              <a:t>L2</a:t>
            </a:r>
            <a:endParaRPr sz="1467">
              <a:solidFill>
                <a:srgbClr val="000000"/>
              </a:solidFill>
              <a:latin typeface="Arial"/>
              <a:ea typeface="Arial"/>
              <a:cs typeface="Arial"/>
              <a:sym typeface="Arial"/>
            </a:endParaRPr>
          </a:p>
        </p:txBody>
      </p:sp>
      <p:sp>
        <p:nvSpPr>
          <p:cNvPr id="253" name="Google Shape;253;p9"/>
          <p:cNvSpPr/>
          <p:nvPr/>
        </p:nvSpPr>
        <p:spPr>
          <a:xfrm>
            <a:off x="5619266" y="2844034"/>
            <a:ext cx="538401" cy="398485"/>
          </a:xfrm>
          <a:prstGeom prst="flowChartDocument">
            <a:avLst/>
          </a:prstGeom>
          <a:solidFill>
            <a:srgbClr val="FFFF00"/>
          </a:solidFill>
          <a:ln w="9525" cap="flat" cmpd="sng">
            <a:solidFill>
              <a:srgbClr val="5B0F00"/>
            </a:solidFill>
            <a:prstDash val="solid"/>
            <a:round/>
            <a:headEnd type="none" w="sm" len="sm"/>
            <a:tailEnd type="none" w="sm" len="sm"/>
          </a:ln>
        </p:spPr>
        <p:txBody>
          <a:bodyPr spcFirstLastPara="1" wrap="square" lIns="121900" tIns="121900" rIns="121900" bIns="121900" anchor="ctr" anchorCtr="0">
            <a:noAutofit/>
          </a:bodyPr>
          <a:lstStyle/>
          <a:p>
            <a:pPr marL="12700" algn="ctr">
              <a:buClr>
                <a:srgbClr val="000000"/>
              </a:buClr>
              <a:buSzPts val="1100"/>
            </a:pPr>
            <a:r>
              <a:rPr lang="en" sz="1467">
                <a:solidFill>
                  <a:srgbClr val="000000"/>
                </a:solidFill>
                <a:latin typeface="Arial"/>
                <a:ea typeface="Arial"/>
                <a:cs typeface="Arial"/>
                <a:sym typeface="Arial"/>
              </a:rPr>
              <a:t>L3</a:t>
            </a:r>
            <a:endParaRPr sz="1467">
              <a:solidFill>
                <a:srgbClr val="000000"/>
              </a:solidFill>
              <a:latin typeface="Arial"/>
              <a:ea typeface="Arial"/>
              <a:cs typeface="Arial"/>
              <a:sym typeface="Arial"/>
            </a:endParaRPr>
          </a:p>
        </p:txBody>
      </p:sp>
      <p:sp>
        <p:nvSpPr>
          <p:cNvPr id="254" name="Google Shape;254;p9"/>
          <p:cNvSpPr/>
          <p:nvPr/>
        </p:nvSpPr>
        <p:spPr>
          <a:xfrm>
            <a:off x="6831793" y="2658050"/>
            <a:ext cx="538401" cy="398485"/>
          </a:xfrm>
          <a:prstGeom prst="flowChartDocument">
            <a:avLst/>
          </a:prstGeom>
          <a:solidFill>
            <a:srgbClr val="B6C882"/>
          </a:solidFill>
          <a:ln w="9525" cap="flat" cmpd="sng">
            <a:solidFill>
              <a:srgbClr val="5B0F00"/>
            </a:solidFill>
            <a:prstDash val="solid"/>
            <a:round/>
            <a:headEnd type="none" w="sm" len="sm"/>
            <a:tailEnd type="none" w="sm" len="sm"/>
          </a:ln>
        </p:spPr>
        <p:txBody>
          <a:bodyPr spcFirstLastPara="1" wrap="square" lIns="121900" tIns="121900" rIns="121900" bIns="121900" anchor="ctr" anchorCtr="0">
            <a:noAutofit/>
          </a:bodyPr>
          <a:lstStyle/>
          <a:p>
            <a:pPr marL="12700" algn="ctr">
              <a:buClr>
                <a:srgbClr val="000000"/>
              </a:buClr>
              <a:buSzPts val="1100"/>
            </a:pPr>
            <a:r>
              <a:rPr lang="en" sz="1467">
                <a:solidFill>
                  <a:srgbClr val="000000"/>
                </a:solidFill>
                <a:latin typeface="Arial"/>
                <a:ea typeface="Arial"/>
                <a:cs typeface="Arial"/>
                <a:sym typeface="Arial"/>
              </a:rPr>
              <a:t>L4</a:t>
            </a:r>
            <a:endParaRPr sz="1467">
              <a:solidFill>
                <a:srgbClr val="000000"/>
              </a:solidFill>
              <a:latin typeface="Arial"/>
              <a:ea typeface="Arial"/>
              <a:cs typeface="Arial"/>
              <a:sym typeface="Arial"/>
            </a:endParaRPr>
          </a:p>
        </p:txBody>
      </p:sp>
      <p:sp>
        <p:nvSpPr>
          <p:cNvPr id="255" name="Google Shape;255;p9"/>
          <p:cNvSpPr/>
          <p:nvPr/>
        </p:nvSpPr>
        <p:spPr>
          <a:xfrm>
            <a:off x="7884067" y="2498666"/>
            <a:ext cx="510543" cy="413101"/>
          </a:xfrm>
          <a:prstGeom prst="can">
            <a:avLst>
              <a:gd name="adj" fmla="val 25000"/>
            </a:avLst>
          </a:prstGeom>
          <a:solidFill>
            <a:srgbClr val="92D050"/>
          </a:solidFill>
          <a:ln w="9525" cap="flat" cmpd="sng">
            <a:solidFill>
              <a:srgbClr val="0070C0"/>
            </a:solidFill>
            <a:prstDash val="solid"/>
            <a:round/>
            <a:headEnd type="none" w="sm" len="sm"/>
            <a:tailEnd type="none" w="sm" len="sm"/>
          </a:ln>
        </p:spPr>
        <p:txBody>
          <a:bodyPr spcFirstLastPara="1" wrap="square" lIns="121900" tIns="60933" rIns="121900" bIns="60933" anchor="ctr" anchorCtr="0">
            <a:noAutofit/>
          </a:bodyPr>
          <a:lstStyle/>
          <a:p>
            <a:pPr algn="ctr"/>
            <a:r>
              <a:rPr lang="en" sz="800">
                <a:solidFill>
                  <a:schemeClr val="dk1"/>
                </a:solidFill>
                <a:latin typeface="Arial"/>
                <a:ea typeface="Arial"/>
                <a:cs typeface="Arial"/>
                <a:sym typeface="Arial"/>
              </a:rPr>
              <a:t>Feed back</a:t>
            </a:r>
            <a:endParaRPr sz="2400"/>
          </a:p>
        </p:txBody>
      </p:sp>
      <p:cxnSp>
        <p:nvCxnSpPr>
          <p:cNvPr id="256" name="Google Shape;256;p9"/>
          <p:cNvCxnSpPr>
            <a:endCxn id="224" idx="6"/>
          </p:cNvCxnSpPr>
          <p:nvPr/>
        </p:nvCxnSpPr>
        <p:spPr>
          <a:xfrm flipH="1">
            <a:off x="2133167" y="2140333"/>
            <a:ext cx="2810000" cy="636400"/>
          </a:xfrm>
          <a:prstGeom prst="curvedConnector3">
            <a:avLst>
              <a:gd name="adj1" fmla="val 50000"/>
            </a:avLst>
          </a:prstGeom>
          <a:noFill/>
          <a:ln w="9525" cap="flat" cmpd="sng">
            <a:solidFill>
              <a:schemeClr val="dk2"/>
            </a:solidFill>
            <a:prstDash val="dash"/>
            <a:round/>
            <a:headEnd type="none" w="sm" len="sm"/>
            <a:tailEnd type="triangle" w="med" len="med"/>
          </a:ln>
        </p:spPr>
      </p:cxnSp>
      <p:cxnSp>
        <p:nvCxnSpPr>
          <p:cNvPr id="257" name="Google Shape;257;p9"/>
          <p:cNvCxnSpPr/>
          <p:nvPr/>
        </p:nvCxnSpPr>
        <p:spPr>
          <a:xfrm rot="5400000">
            <a:off x="2375101" y="2679620"/>
            <a:ext cx="845200" cy="799600"/>
          </a:xfrm>
          <a:prstGeom prst="curvedConnector3">
            <a:avLst>
              <a:gd name="adj1" fmla="val 50000"/>
            </a:avLst>
          </a:prstGeom>
          <a:noFill/>
          <a:ln w="9525" cap="flat" cmpd="sng">
            <a:solidFill>
              <a:schemeClr val="dk2"/>
            </a:solidFill>
            <a:prstDash val="dash"/>
            <a:round/>
            <a:headEnd type="none" w="sm" len="sm"/>
            <a:tailEnd type="triangle" w="med" len="med"/>
          </a:ln>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315176"/>
            <a:ext cx="9905998" cy="836579"/>
          </a:xfrm>
        </p:spPr>
        <p:txBody>
          <a:bodyPr>
            <a:normAutofit/>
          </a:bodyPr>
          <a:lstStyle/>
          <a:p>
            <a:r>
              <a:rPr lang="en-US" dirty="0">
                <a:solidFill>
                  <a:schemeClr val="bg1"/>
                </a:solidFill>
              </a:rPr>
              <a:t>Knowledge Representation “Levels”- L4</a:t>
            </a:r>
          </a:p>
        </p:txBody>
      </p:sp>
      <p:sp>
        <p:nvSpPr>
          <p:cNvPr id="10" name="Content Placeholder 9">
            <a:extLst>
              <a:ext uri="{FF2B5EF4-FFF2-40B4-BE49-F238E27FC236}">
                <a16:creationId xmlns:a16="http://schemas.microsoft.com/office/drawing/2014/main" id="{AE4E6AAC-081D-4A84-A4FB-D18ED51D691D}"/>
              </a:ext>
            </a:extLst>
          </p:cNvPr>
          <p:cNvSpPr>
            <a:spLocks noGrp="1"/>
          </p:cNvSpPr>
          <p:nvPr>
            <p:ph idx="1"/>
          </p:nvPr>
        </p:nvSpPr>
        <p:spPr>
          <a:xfrm>
            <a:off x="1141413" y="1533078"/>
            <a:ext cx="9905998" cy="4867721"/>
          </a:xfrm>
        </p:spPr>
        <p:txBody>
          <a:bodyPr>
            <a:normAutofit/>
          </a:bodyPr>
          <a:lstStyle/>
          <a:p>
            <a:pPr fontAlgn="base"/>
            <a:r>
              <a:rPr lang="en-US" dirty="0">
                <a:solidFill>
                  <a:schemeClr val="bg1"/>
                </a:solidFill>
              </a:rPr>
              <a:t>Mapping of terms (value sets) to local terms</a:t>
            </a:r>
          </a:p>
          <a:p>
            <a:pPr fontAlgn="base"/>
            <a:r>
              <a:rPr lang="en-US" dirty="0">
                <a:solidFill>
                  <a:schemeClr val="bg1"/>
                </a:solidFill>
              </a:rPr>
              <a:t>Workflow execution &amp; adjustment of workflow for site-specific factors</a:t>
            </a:r>
          </a:p>
          <a:p>
            <a:pPr fontAlgn="base"/>
            <a:r>
              <a:rPr lang="en-US" dirty="0">
                <a:solidFill>
                  <a:schemeClr val="bg1"/>
                </a:solidFill>
              </a:rPr>
              <a:t>Interpretation of computable content in the site-specific environment (see Methods of Implementation)</a:t>
            </a:r>
          </a:p>
          <a:p>
            <a:pPr lvl="1" fontAlgn="base"/>
            <a:r>
              <a:rPr lang="en-US" dirty="0">
                <a:solidFill>
                  <a:schemeClr val="bg1"/>
                </a:solidFill>
              </a:rPr>
              <a:t>SMART-on-FHIR App</a:t>
            </a:r>
          </a:p>
          <a:p>
            <a:pPr lvl="1" fontAlgn="base"/>
            <a:r>
              <a:rPr lang="en-US" dirty="0">
                <a:solidFill>
                  <a:schemeClr val="bg1"/>
                </a:solidFill>
              </a:rPr>
              <a:t>Native EHR Build at site</a:t>
            </a:r>
          </a:p>
          <a:p>
            <a:pPr lvl="1" fontAlgn="base"/>
            <a:r>
              <a:rPr lang="en-US" dirty="0" err="1">
                <a:solidFill>
                  <a:schemeClr val="bg1"/>
                </a:solidFill>
              </a:rPr>
              <a:t>CDSHooks</a:t>
            </a:r>
            <a:r>
              <a:rPr lang="en-US" dirty="0">
                <a:solidFill>
                  <a:schemeClr val="bg1"/>
                </a:solidFill>
              </a:rPr>
              <a:t> Service (in operation)</a:t>
            </a:r>
          </a:p>
          <a:p>
            <a:pPr lvl="1" fontAlgn="base"/>
            <a:r>
              <a:rPr lang="en-US" dirty="0">
                <a:solidFill>
                  <a:schemeClr val="bg1"/>
                </a:solidFill>
              </a:rPr>
              <a:t>Quality Measure Engine</a:t>
            </a:r>
          </a:p>
          <a:p>
            <a:pPr lvl="1" fontAlgn="base"/>
            <a:r>
              <a:rPr lang="en-US" dirty="0" err="1">
                <a:solidFill>
                  <a:schemeClr val="bg1"/>
                </a:solidFill>
              </a:rPr>
              <a:t>eCaseReporting</a:t>
            </a:r>
            <a:r>
              <a:rPr lang="en-US" dirty="0">
                <a:solidFill>
                  <a:schemeClr val="bg1"/>
                </a:solidFill>
              </a:rPr>
              <a:t> application</a:t>
            </a:r>
          </a:p>
        </p:txBody>
      </p:sp>
    </p:spTree>
    <p:extLst>
      <p:ext uri="{BB962C8B-B14F-4D97-AF65-F5344CB8AC3E}">
        <p14:creationId xmlns:p14="http://schemas.microsoft.com/office/powerpoint/2010/main" val="7634405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ED6A0-BA1A-4FD4-B418-C9BBD8B6E1D0}"/>
              </a:ext>
            </a:extLst>
          </p:cNvPr>
          <p:cNvPicPr>
            <a:picLocks noChangeAspect="1"/>
          </p:cNvPicPr>
          <p:nvPr/>
        </p:nvPicPr>
        <p:blipFill>
          <a:blip r:embed="rId2"/>
          <a:stretch>
            <a:fillRect/>
          </a:stretch>
        </p:blipFill>
        <p:spPr>
          <a:xfrm>
            <a:off x="0" y="7754"/>
            <a:ext cx="12192000" cy="6842492"/>
          </a:xfrm>
          <a:prstGeom prst="rect">
            <a:avLst/>
          </a:prstGeom>
        </p:spPr>
      </p:pic>
    </p:spTree>
    <p:extLst>
      <p:ext uri="{BB962C8B-B14F-4D97-AF65-F5344CB8AC3E}">
        <p14:creationId xmlns:p14="http://schemas.microsoft.com/office/powerpoint/2010/main" val="3707659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618517"/>
            <a:ext cx="9905998" cy="648261"/>
          </a:xfrm>
        </p:spPr>
        <p:txBody>
          <a:bodyPr>
            <a:normAutofit fontScale="90000"/>
          </a:bodyPr>
          <a:lstStyle/>
          <a:p>
            <a:r>
              <a:rPr lang="en-US" dirty="0"/>
              <a:t>Knowledge Representation “Levels”</a:t>
            </a:r>
          </a:p>
        </p:txBody>
      </p:sp>
      <p:graphicFrame>
        <p:nvGraphicFramePr>
          <p:cNvPr id="6" name="Table 5">
            <a:extLst>
              <a:ext uri="{FF2B5EF4-FFF2-40B4-BE49-F238E27FC236}">
                <a16:creationId xmlns:a16="http://schemas.microsoft.com/office/drawing/2014/main" id="{BED5DFD9-397C-46DF-BE39-3FAB565F35D4}"/>
              </a:ext>
            </a:extLst>
          </p:cNvPr>
          <p:cNvGraphicFramePr>
            <a:graphicFrameLocks noGrp="1"/>
          </p:cNvGraphicFramePr>
          <p:nvPr/>
        </p:nvGraphicFramePr>
        <p:xfrm>
          <a:off x="1027240" y="1456265"/>
          <a:ext cx="10307429" cy="4128420"/>
        </p:xfrm>
        <a:graphic>
          <a:graphicData uri="http://schemas.openxmlformats.org/drawingml/2006/table">
            <a:tbl>
              <a:tblPr firstRow="1" firstCol="1" bandRow="1"/>
              <a:tblGrid>
                <a:gridCol w="1565170">
                  <a:extLst>
                    <a:ext uri="{9D8B030D-6E8A-4147-A177-3AD203B41FA5}">
                      <a16:colId xmlns:a16="http://schemas.microsoft.com/office/drawing/2014/main" val="817228557"/>
                    </a:ext>
                  </a:extLst>
                </a:gridCol>
                <a:gridCol w="1580514">
                  <a:extLst>
                    <a:ext uri="{9D8B030D-6E8A-4147-A177-3AD203B41FA5}">
                      <a16:colId xmlns:a16="http://schemas.microsoft.com/office/drawing/2014/main" val="1598176632"/>
                    </a:ext>
                  </a:extLst>
                </a:gridCol>
                <a:gridCol w="7161745">
                  <a:extLst>
                    <a:ext uri="{9D8B030D-6E8A-4147-A177-3AD203B41FA5}">
                      <a16:colId xmlns:a16="http://schemas.microsoft.com/office/drawing/2014/main" val="875039999"/>
                    </a:ext>
                  </a:extLst>
                </a:gridCol>
              </a:tblGrid>
              <a:tr h="688070">
                <a:tc>
                  <a:txBody>
                    <a:bodyPr/>
                    <a:lstStyle/>
                    <a:p>
                      <a:pPr marL="0" marR="0" algn="ctr">
                        <a:lnSpc>
                          <a:spcPct val="107000"/>
                        </a:lnSpc>
                        <a:spcBef>
                          <a:spcPts val="0"/>
                        </a:spcBef>
                        <a:spcAft>
                          <a:spcPts val="0"/>
                        </a:spcAft>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Knowledge Level</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Description</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Example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2440023"/>
                  </a:ext>
                </a:extLst>
              </a:tr>
              <a:tr h="688070">
                <a:tc>
                  <a:txBody>
                    <a:bodyPr/>
                    <a:lstStyle/>
                    <a:p>
                      <a:pPr marL="0" marR="0" algn="ctr">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L1</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Narrative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Guideline for a specific disease that is written in the format of a peer-reviewed journal article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6061433"/>
                  </a:ext>
                </a:extLst>
              </a:tr>
              <a:tr h="688070">
                <a:tc>
                  <a:txBody>
                    <a:bodyPr/>
                    <a:lstStyle/>
                    <a:p>
                      <a:pPr marL="0" marR="0" algn="ctr">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L2</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Semi-structured</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Formal flow diagrams, decision trees, or other similar formats that describes recommendations for implementation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962566"/>
                  </a:ext>
                </a:extLst>
              </a:tr>
              <a:tr h="1032105">
                <a:tc>
                  <a:txBody>
                    <a:bodyPr/>
                    <a:lstStyle/>
                    <a:p>
                      <a:pPr marL="0" marR="0" algn="ctr">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L3</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Structured</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Standards-compliant specification encoding logic with data model(s), terminology/code sets, value sets that is ready to be implemented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96974"/>
                  </a:ext>
                </a:extLst>
              </a:tr>
              <a:tr h="1032105">
                <a:tc>
                  <a:txBody>
                    <a:bodyPr/>
                    <a:lstStyle/>
                    <a:p>
                      <a:pPr marL="0" marR="0" algn="ctr">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L4</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Executable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CDS implemented and used in a local execution environment (e.g., CDS that is live in an electronic health record (EHR) production system) or available via web services</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334939"/>
                  </a:ext>
                </a:extLst>
              </a:tr>
            </a:tbl>
          </a:graphicData>
        </a:graphic>
      </p:graphicFrame>
      <p:sp>
        <p:nvSpPr>
          <p:cNvPr id="3" name="TextBox 2">
            <a:extLst>
              <a:ext uri="{FF2B5EF4-FFF2-40B4-BE49-F238E27FC236}">
                <a16:creationId xmlns:a16="http://schemas.microsoft.com/office/drawing/2014/main" id="{2AFAC51F-C0B7-4A04-8D55-0F3228E64399}"/>
              </a:ext>
            </a:extLst>
          </p:cNvPr>
          <p:cNvSpPr txBox="1"/>
          <p:nvPr/>
        </p:nvSpPr>
        <p:spPr>
          <a:xfrm>
            <a:off x="1129345" y="5762429"/>
            <a:ext cx="10269650" cy="954107"/>
          </a:xfrm>
          <a:prstGeom prst="rect">
            <a:avLst/>
          </a:prstGeom>
          <a:noFill/>
        </p:spPr>
        <p:txBody>
          <a:bodyPr wrap="square" rtlCol="0">
            <a:spAutoFit/>
          </a:bodyPr>
          <a:lstStyle/>
          <a:p>
            <a:r>
              <a:rPr lang="en-US" sz="1400" i="1" dirty="0"/>
              <a:t>**Note the Levels </a:t>
            </a:r>
            <a:r>
              <a:rPr lang="en-US" sz="1400" b="1" i="1" dirty="0"/>
              <a:t>do not describe a process or required flow</a:t>
            </a:r>
            <a:r>
              <a:rPr lang="en-US" sz="1400" i="1" dirty="0"/>
              <a:t>, though processes, methods, and tools do often support translation between Levels.   Also, the levels of knowledge representation are a </a:t>
            </a:r>
            <a:r>
              <a:rPr lang="en-US" sz="1400" b="1" i="1" dirty="0"/>
              <a:t>continuum</a:t>
            </a:r>
            <a:r>
              <a:rPr lang="en-US" sz="1400" i="1" dirty="0"/>
              <a:t>, with discrete categories introduced in the methodology to help inform discussions and communicate the concepts involved.  L1 targets Domain SME’s, L4 is run-time software, L2 should be readable by humans- Domain SME’s and Technical Knowledge Engineers who must use the L2 to construct faithful computable expressions (L3).  L2/L3 *may* also exist as part of an Editor.</a:t>
            </a:r>
          </a:p>
        </p:txBody>
      </p:sp>
    </p:spTree>
    <p:extLst>
      <p:ext uri="{BB962C8B-B14F-4D97-AF65-F5344CB8AC3E}">
        <p14:creationId xmlns:p14="http://schemas.microsoft.com/office/powerpoint/2010/main" val="3965585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618518"/>
            <a:ext cx="9905998" cy="603656"/>
          </a:xfrm>
        </p:spPr>
        <p:txBody>
          <a:bodyPr>
            <a:normAutofit fontScale="90000"/>
          </a:bodyPr>
          <a:lstStyle/>
          <a:p>
            <a:r>
              <a:rPr lang="en-US" dirty="0"/>
              <a:t>Agile KE Overview</a:t>
            </a:r>
          </a:p>
        </p:txBody>
      </p:sp>
      <p:sp>
        <p:nvSpPr>
          <p:cNvPr id="3" name="Content Placeholder 2">
            <a:extLst>
              <a:ext uri="{FF2B5EF4-FFF2-40B4-BE49-F238E27FC236}">
                <a16:creationId xmlns:a16="http://schemas.microsoft.com/office/drawing/2014/main" id="{E1742A0D-9C2A-4C45-955C-56A0D4BE6D72}"/>
              </a:ext>
            </a:extLst>
          </p:cNvPr>
          <p:cNvSpPr>
            <a:spLocks noGrp="1"/>
          </p:cNvSpPr>
          <p:nvPr>
            <p:ph idx="1"/>
          </p:nvPr>
        </p:nvSpPr>
        <p:spPr>
          <a:xfrm>
            <a:off x="1141412" y="1583472"/>
            <a:ext cx="9905999" cy="4875313"/>
          </a:xfrm>
        </p:spPr>
        <p:txBody>
          <a:bodyPr>
            <a:normAutofit/>
          </a:bodyPr>
          <a:lstStyle/>
          <a:p>
            <a:pPr fontAlgn="base"/>
            <a:r>
              <a:rPr lang="en-US" dirty="0"/>
              <a:t>Cross-functional, Integrated Team</a:t>
            </a:r>
          </a:p>
          <a:p>
            <a:pPr lvl="1" fontAlgn="base"/>
            <a:r>
              <a:rPr lang="en-US" dirty="0"/>
              <a:t>Agile CPG Team, Concurrent L1/2/3 Development</a:t>
            </a:r>
          </a:p>
          <a:p>
            <a:pPr fontAlgn="base"/>
            <a:r>
              <a:rPr lang="en-US" dirty="0"/>
              <a:t>“Chunking” (composite artifacts)</a:t>
            </a:r>
          </a:p>
          <a:p>
            <a:pPr lvl="1" fontAlgn="base"/>
            <a:r>
              <a:rPr lang="en-US" dirty="0"/>
              <a:t>Progression of incremental, focused parts</a:t>
            </a:r>
          </a:p>
          <a:p>
            <a:pPr fontAlgn="base"/>
            <a:r>
              <a:rPr lang="en-US" dirty="0"/>
              <a:t>Iteration, rapid-cycle feedback</a:t>
            </a:r>
          </a:p>
          <a:p>
            <a:pPr lvl="1" fontAlgn="base"/>
            <a:r>
              <a:rPr lang="en-US" dirty="0"/>
              <a:t>Together with incremental parts</a:t>
            </a:r>
          </a:p>
          <a:p>
            <a:pPr fontAlgn="base"/>
            <a:r>
              <a:rPr lang="en-US" dirty="0"/>
              <a:t>Test-driven Knowledge Engineering</a:t>
            </a:r>
          </a:p>
          <a:p>
            <a:pPr lvl="1" fontAlgn="base"/>
            <a:r>
              <a:rPr lang="en-US" dirty="0"/>
              <a:t>Specify by Example -&gt; Incremental Testing -&gt; Validation</a:t>
            </a:r>
          </a:p>
          <a:p>
            <a:pPr fontAlgn="base"/>
            <a:r>
              <a:rPr lang="en-US" dirty="0"/>
              <a:t>Leverage Knowledge Base</a:t>
            </a:r>
          </a:p>
          <a:p>
            <a:pPr lvl="1" fontAlgn="base"/>
            <a:r>
              <a:rPr lang="en-US" dirty="0"/>
              <a:t>‘Intelligent’ Knowledge Content Management System</a:t>
            </a:r>
          </a:p>
        </p:txBody>
      </p:sp>
      <p:pic>
        <p:nvPicPr>
          <p:cNvPr id="5" name="Picture 4">
            <a:extLst>
              <a:ext uri="{FF2B5EF4-FFF2-40B4-BE49-F238E27FC236}">
                <a16:creationId xmlns:a16="http://schemas.microsoft.com/office/drawing/2014/main" id="{D16A4F60-E474-4BC4-9692-AF134C1C3A36}"/>
              </a:ext>
            </a:extLst>
          </p:cNvPr>
          <p:cNvPicPr>
            <a:picLocks noChangeAspect="1"/>
          </p:cNvPicPr>
          <p:nvPr/>
        </p:nvPicPr>
        <p:blipFill>
          <a:blip r:embed="rId2"/>
          <a:stretch>
            <a:fillRect/>
          </a:stretch>
        </p:blipFill>
        <p:spPr>
          <a:xfrm rot="5400000">
            <a:off x="7928442" y="2410548"/>
            <a:ext cx="5338560" cy="2319308"/>
          </a:xfrm>
          <a:prstGeom prst="rect">
            <a:avLst/>
          </a:prstGeom>
        </p:spPr>
      </p:pic>
      <p:cxnSp>
        <p:nvCxnSpPr>
          <p:cNvPr id="7" name="Straight Connector 6">
            <a:extLst>
              <a:ext uri="{FF2B5EF4-FFF2-40B4-BE49-F238E27FC236}">
                <a16:creationId xmlns:a16="http://schemas.microsoft.com/office/drawing/2014/main" id="{DBA81F90-9F51-4C7A-A719-18BC3E15D7FB}"/>
              </a:ext>
            </a:extLst>
          </p:cNvPr>
          <p:cNvCxnSpPr>
            <a:cxnSpLocks/>
          </p:cNvCxnSpPr>
          <p:nvPr/>
        </p:nvCxnSpPr>
        <p:spPr>
          <a:xfrm>
            <a:off x="296333" y="4292598"/>
            <a:ext cx="8691034" cy="0"/>
          </a:xfrm>
          <a:prstGeom prst="line">
            <a:avLst/>
          </a:prstGeom>
          <a:ln w="1905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0DEC26-0272-4473-90F8-C5695F63574F}"/>
              </a:ext>
            </a:extLst>
          </p:cNvPr>
          <p:cNvSpPr txBox="1"/>
          <p:nvPr/>
        </p:nvSpPr>
        <p:spPr>
          <a:xfrm>
            <a:off x="2356801" y="6274119"/>
            <a:ext cx="4570097" cy="369332"/>
          </a:xfrm>
          <a:prstGeom prst="rect">
            <a:avLst/>
          </a:prstGeom>
          <a:noFill/>
        </p:spPr>
        <p:txBody>
          <a:bodyPr wrap="none" rtlCol="0">
            <a:spAutoFit/>
          </a:bodyPr>
          <a:lstStyle/>
          <a:p>
            <a:r>
              <a:rPr lang="en-US" i="1" dirty="0">
                <a:solidFill>
                  <a:srgbClr val="C00000"/>
                </a:solidFill>
              </a:rPr>
              <a:t>Details of Agile Approach to CPG in Appendix 2</a:t>
            </a:r>
          </a:p>
        </p:txBody>
      </p:sp>
    </p:spTree>
    <p:extLst>
      <p:ext uri="{BB962C8B-B14F-4D97-AF65-F5344CB8AC3E}">
        <p14:creationId xmlns:p14="http://schemas.microsoft.com/office/powerpoint/2010/main" val="4134681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618517"/>
            <a:ext cx="9905998" cy="648261"/>
          </a:xfrm>
        </p:spPr>
        <p:txBody>
          <a:bodyPr>
            <a:normAutofit fontScale="90000"/>
          </a:bodyPr>
          <a:lstStyle/>
          <a:p>
            <a:r>
              <a:rPr lang="en-US" dirty="0"/>
              <a:t>Knowledge Representation “Levels”</a:t>
            </a:r>
          </a:p>
        </p:txBody>
      </p:sp>
      <p:graphicFrame>
        <p:nvGraphicFramePr>
          <p:cNvPr id="6" name="Table 5">
            <a:extLst>
              <a:ext uri="{FF2B5EF4-FFF2-40B4-BE49-F238E27FC236}">
                <a16:creationId xmlns:a16="http://schemas.microsoft.com/office/drawing/2014/main" id="{BED5DFD9-397C-46DF-BE39-3FAB565F35D4}"/>
              </a:ext>
            </a:extLst>
          </p:cNvPr>
          <p:cNvGraphicFramePr>
            <a:graphicFrameLocks noGrp="1"/>
          </p:cNvGraphicFramePr>
          <p:nvPr/>
        </p:nvGraphicFramePr>
        <p:xfrm>
          <a:off x="1027240" y="1456265"/>
          <a:ext cx="10307429" cy="4128420"/>
        </p:xfrm>
        <a:graphic>
          <a:graphicData uri="http://schemas.openxmlformats.org/drawingml/2006/table">
            <a:tbl>
              <a:tblPr firstRow="1" firstCol="1" bandRow="1"/>
              <a:tblGrid>
                <a:gridCol w="1565170">
                  <a:extLst>
                    <a:ext uri="{9D8B030D-6E8A-4147-A177-3AD203B41FA5}">
                      <a16:colId xmlns:a16="http://schemas.microsoft.com/office/drawing/2014/main" val="817228557"/>
                    </a:ext>
                  </a:extLst>
                </a:gridCol>
                <a:gridCol w="1580514">
                  <a:extLst>
                    <a:ext uri="{9D8B030D-6E8A-4147-A177-3AD203B41FA5}">
                      <a16:colId xmlns:a16="http://schemas.microsoft.com/office/drawing/2014/main" val="1598176632"/>
                    </a:ext>
                  </a:extLst>
                </a:gridCol>
                <a:gridCol w="7161745">
                  <a:extLst>
                    <a:ext uri="{9D8B030D-6E8A-4147-A177-3AD203B41FA5}">
                      <a16:colId xmlns:a16="http://schemas.microsoft.com/office/drawing/2014/main" val="875039999"/>
                    </a:ext>
                  </a:extLst>
                </a:gridCol>
              </a:tblGrid>
              <a:tr h="688070">
                <a:tc>
                  <a:txBody>
                    <a:bodyPr/>
                    <a:lstStyle/>
                    <a:p>
                      <a:pPr marL="0" marR="0" algn="ctr">
                        <a:lnSpc>
                          <a:spcPct val="107000"/>
                        </a:lnSpc>
                        <a:spcBef>
                          <a:spcPts val="0"/>
                        </a:spcBef>
                        <a:spcAft>
                          <a:spcPts val="0"/>
                        </a:spcAft>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Knowledge Level</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Description</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Example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2440023"/>
                  </a:ext>
                </a:extLst>
              </a:tr>
              <a:tr h="688070">
                <a:tc>
                  <a:txBody>
                    <a:bodyPr/>
                    <a:lstStyle/>
                    <a:p>
                      <a:pPr marL="0" marR="0" algn="ctr">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L1</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Narrative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Guideline for a specific disease that is written in the format of a peer-reviewed journal article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6061433"/>
                  </a:ext>
                </a:extLst>
              </a:tr>
              <a:tr h="688070">
                <a:tc>
                  <a:txBody>
                    <a:bodyPr/>
                    <a:lstStyle/>
                    <a:p>
                      <a:pPr marL="0" marR="0" algn="ctr">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L2</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Semi-structured</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Formal flow diagrams, decision trees, or other similar formats that describes recommendations for implementation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962566"/>
                  </a:ext>
                </a:extLst>
              </a:tr>
              <a:tr h="1032105">
                <a:tc>
                  <a:txBody>
                    <a:bodyPr/>
                    <a:lstStyle/>
                    <a:p>
                      <a:pPr marL="0" marR="0" algn="ctr">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L3</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Structured</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Standards-compliant specification encoding logic with data model(s), terminology/code sets, value sets that is ready to be implemented </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96974"/>
                  </a:ext>
                </a:extLst>
              </a:tr>
              <a:tr h="1032105">
                <a:tc>
                  <a:txBody>
                    <a:bodyPr/>
                    <a:lstStyle/>
                    <a:p>
                      <a:pPr marL="0" marR="0" algn="ctr">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L4</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Executable</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CDS implemented and used in a local execution environment (e.g., CDS that is live in an electronic health record (EHR) production system) or available via web services</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334939"/>
                  </a:ext>
                </a:extLst>
              </a:tr>
            </a:tbl>
          </a:graphicData>
        </a:graphic>
      </p:graphicFrame>
      <p:sp>
        <p:nvSpPr>
          <p:cNvPr id="3" name="TextBox 2">
            <a:extLst>
              <a:ext uri="{FF2B5EF4-FFF2-40B4-BE49-F238E27FC236}">
                <a16:creationId xmlns:a16="http://schemas.microsoft.com/office/drawing/2014/main" id="{2AFAC51F-C0B7-4A04-8D55-0F3228E64399}"/>
              </a:ext>
            </a:extLst>
          </p:cNvPr>
          <p:cNvSpPr txBox="1"/>
          <p:nvPr/>
        </p:nvSpPr>
        <p:spPr>
          <a:xfrm>
            <a:off x="1129345" y="5728738"/>
            <a:ext cx="10269650" cy="954107"/>
          </a:xfrm>
          <a:prstGeom prst="rect">
            <a:avLst/>
          </a:prstGeom>
          <a:noFill/>
        </p:spPr>
        <p:txBody>
          <a:bodyPr wrap="square" rtlCol="0">
            <a:spAutoFit/>
          </a:bodyPr>
          <a:lstStyle/>
          <a:p>
            <a:r>
              <a:rPr lang="en-US" sz="1400" i="1" dirty="0"/>
              <a:t>**Note the Levels </a:t>
            </a:r>
            <a:r>
              <a:rPr lang="en-US" sz="1400" b="1" i="1" dirty="0"/>
              <a:t>do not describe a process or required flow</a:t>
            </a:r>
            <a:r>
              <a:rPr lang="en-US" sz="1400" i="1" dirty="0"/>
              <a:t>, though processes, methods, and tools do often support translation between Levels.   Also, the levels of knowledge representation are a </a:t>
            </a:r>
            <a:r>
              <a:rPr lang="en-US" sz="1400" b="1" i="1" dirty="0"/>
              <a:t>continuum</a:t>
            </a:r>
            <a:r>
              <a:rPr lang="en-US" sz="1400" i="1" dirty="0"/>
              <a:t>, with discrete categories introduced in the methodology to help inform discussions and communicate the concepts involved.  L1 targets Domain SME’s, L4 is run-time software, L2 should be readable by humans- Domain SME’s and Technical Knowledge Engineers who must use the L2 to construct faithful computable expressions (L3).  L2/L3 *may* also exist as part of an Editor.</a:t>
            </a:r>
          </a:p>
        </p:txBody>
      </p:sp>
    </p:spTree>
    <p:extLst>
      <p:ext uri="{BB962C8B-B14F-4D97-AF65-F5344CB8AC3E}">
        <p14:creationId xmlns:p14="http://schemas.microsoft.com/office/powerpoint/2010/main" val="693983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98EECD-7C22-400F-880A-7C8D3B941C24}"/>
              </a:ext>
            </a:extLst>
          </p:cNvPr>
          <p:cNvGrpSpPr/>
          <p:nvPr/>
        </p:nvGrpSpPr>
        <p:grpSpPr>
          <a:xfrm>
            <a:off x="3627358" y="2535270"/>
            <a:ext cx="7718511" cy="2940590"/>
            <a:chOff x="2142871" y="2738826"/>
            <a:chExt cx="7718511" cy="2940590"/>
          </a:xfrm>
        </p:grpSpPr>
        <p:grpSp>
          <p:nvGrpSpPr>
            <p:cNvPr id="16" name="Group 15">
              <a:extLst>
                <a:ext uri="{FF2B5EF4-FFF2-40B4-BE49-F238E27FC236}">
                  <a16:creationId xmlns:a16="http://schemas.microsoft.com/office/drawing/2014/main" id="{6694AD3D-00B5-4DF0-B1BC-0FA6721FA941}"/>
                </a:ext>
              </a:extLst>
            </p:cNvPr>
            <p:cNvGrpSpPr/>
            <p:nvPr/>
          </p:nvGrpSpPr>
          <p:grpSpPr>
            <a:xfrm>
              <a:off x="4169223" y="2955814"/>
              <a:ext cx="5639002" cy="427921"/>
              <a:chOff x="1617092" y="1756729"/>
              <a:chExt cx="5306199" cy="418912"/>
            </a:xfrm>
          </p:grpSpPr>
          <p:sp>
            <p:nvSpPr>
              <p:cNvPr id="2" name="Rectangle 1">
                <a:extLst>
                  <a:ext uri="{FF2B5EF4-FFF2-40B4-BE49-F238E27FC236}">
                    <a16:creationId xmlns:a16="http://schemas.microsoft.com/office/drawing/2014/main" id="{A7CFAD0F-4FD1-46C4-9DF7-5317E5ED5C91}"/>
                  </a:ext>
                </a:extLst>
              </p:cNvPr>
              <p:cNvSpPr/>
              <p:nvPr/>
            </p:nvSpPr>
            <p:spPr>
              <a:xfrm>
                <a:off x="1617092" y="1756729"/>
                <a:ext cx="1261241" cy="418912"/>
              </a:xfrm>
              <a:prstGeom prst="rect">
                <a:avLst/>
              </a:prstGeom>
              <a:ln w="57150"/>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L1</a:t>
                </a:r>
              </a:p>
            </p:txBody>
          </p:sp>
          <p:sp>
            <p:nvSpPr>
              <p:cNvPr id="3" name="Rectangle 2">
                <a:extLst>
                  <a:ext uri="{FF2B5EF4-FFF2-40B4-BE49-F238E27FC236}">
                    <a16:creationId xmlns:a16="http://schemas.microsoft.com/office/drawing/2014/main" id="{2B13EA5B-7A07-44F4-A5EF-A9DCDC4961B6}"/>
                  </a:ext>
                </a:extLst>
              </p:cNvPr>
              <p:cNvSpPr/>
              <p:nvPr/>
            </p:nvSpPr>
            <p:spPr>
              <a:xfrm>
                <a:off x="2963909" y="1756729"/>
                <a:ext cx="1261241" cy="418912"/>
              </a:xfrm>
              <a:prstGeom prst="rect">
                <a:avLst/>
              </a:prstGeom>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L2</a:t>
                </a:r>
              </a:p>
            </p:txBody>
          </p:sp>
          <p:sp>
            <p:nvSpPr>
              <p:cNvPr id="4" name="Rectangle 3">
                <a:extLst>
                  <a:ext uri="{FF2B5EF4-FFF2-40B4-BE49-F238E27FC236}">
                    <a16:creationId xmlns:a16="http://schemas.microsoft.com/office/drawing/2014/main" id="{75B7928A-A5E5-4350-8406-81F29306565B}"/>
                  </a:ext>
                </a:extLst>
              </p:cNvPr>
              <p:cNvSpPr/>
              <p:nvPr/>
            </p:nvSpPr>
            <p:spPr>
              <a:xfrm>
                <a:off x="4315233" y="1756729"/>
                <a:ext cx="1261241" cy="418912"/>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L3</a:t>
                </a:r>
              </a:p>
            </p:txBody>
          </p:sp>
          <p:sp>
            <p:nvSpPr>
              <p:cNvPr id="5" name="Rectangle 4">
                <a:extLst>
                  <a:ext uri="{FF2B5EF4-FFF2-40B4-BE49-F238E27FC236}">
                    <a16:creationId xmlns:a16="http://schemas.microsoft.com/office/drawing/2014/main" id="{D151A6D1-E042-4CDF-816B-473424C66EA3}"/>
                  </a:ext>
                </a:extLst>
              </p:cNvPr>
              <p:cNvSpPr/>
              <p:nvPr/>
            </p:nvSpPr>
            <p:spPr>
              <a:xfrm>
                <a:off x="5662050" y="1756729"/>
                <a:ext cx="1261241" cy="418912"/>
              </a:xfrm>
              <a:prstGeom prst="rect">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L4</a:t>
                </a:r>
              </a:p>
            </p:txBody>
          </p:sp>
        </p:grpSp>
        <p:grpSp>
          <p:nvGrpSpPr>
            <p:cNvPr id="15" name="Group 14">
              <a:extLst>
                <a:ext uri="{FF2B5EF4-FFF2-40B4-BE49-F238E27FC236}">
                  <a16:creationId xmlns:a16="http://schemas.microsoft.com/office/drawing/2014/main" id="{C1F04CDD-FAF1-474F-A920-66819E121C8D}"/>
                </a:ext>
              </a:extLst>
            </p:cNvPr>
            <p:cNvGrpSpPr/>
            <p:nvPr/>
          </p:nvGrpSpPr>
          <p:grpSpPr>
            <a:xfrm>
              <a:off x="4169224" y="4078979"/>
              <a:ext cx="3249937" cy="1472979"/>
              <a:chOff x="4867028" y="2644100"/>
              <a:chExt cx="3249937" cy="1472979"/>
            </a:xfrm>
          </p:grpSpPr>
          <p:sp>
            <p:nvSpPr>
              <p:cNvPr id="11" name="Rectangle 10">
                <a:extLst>
                  <a:ext uri="{FF2B5EF4-FFF2-40B4-BE49-F238E27FC236}">
                    <a16:creationId xmlns:a16="http://schemas.microsoft.com/office/drawing/2014/main" id="{89453CBE-B84B-4C0F-B74B-D8CCD9B0E655}"/>
                  </a:ext>
                </a:extLst>
              </p:cNvPr>
              <p:cNvSpPr/>
              <p:nvPr/>
            </p:nvSpPr>
            <p:spPr>
              <a:xfrm>
                <a:off x="4867028" y="2644100"/>
                <a:ext cx="1737360" cy="365760"/>
              </a:xfrm>
              <a:prstGeom prst="rect">
                <a:avLst/>
              </a:prstGeom>
              <a:gradFill flip="none" rotWithShape="1">
                <a:gsLst>
                  <a:gs pos="67000">
                    <a:srgbClr val="AF8832"/>
                  </a:gs>
                  <a:gs pos="0">
                    <a:schemeClr val="accent6">
                      <a:shade val="67500"/>
                      <a:satMod val="115000"/>
                    </a:schemeClr>
                  </a:gs>
                  <a:gs pos="33000">
                    <a:srgbClr val="6F9434"/>
                  </a:gs>
                  <a:gs pos="100000">
                    <a:schemeClr val="accent2"/>
                  </a:gs>
                </a:gsLst>
                <a:lin ang="2700000" scaled="1"/>
                <a:tileRect/>
              </a:gradFill>
              <a:ln w="57150"/>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L1</a:t>
                </a:r>
              </a:p>
            </p:txBody>
          </p:sp>
          <p:sp>
            <p:nvSpPr>
              <p:cNvPr id="12" name="Rectangle 11">
                <a:extLst>
                  <a:ext uri="{FF2B5EF4-FFF2-40B4-BE49-F238E27FC236}">
                    <a16:creationId xmlns:a16="http://schemas.microsoft.com/office/drawing/2014/main" id="{AAED54CC-3AAF-496D-9659-691C29CF217A}"/>
                  </a:ext>
                </a:extLst>
              </p:cNvPr>
              <p:cNvSpPr/>
              <p:nvPr/>
            </p:nvSpPr>
            <p:spPr>
              <a:xfrm>
                <a:off x="5317467" y="3012717"/>
                <a:ext cx="1828800" cy="365760"/>
              </a:xfrm>
              <a:prstGeom prst="rect">
                <a:avLst/>
              </a:prstGeom>
              <a:gradFill>
                <a:gsLst>
                  <a:gs pos="67000">
                    <a:srgbClr val="9F8D89"/>
                  </a:gs>
                  <a:gs pos="1000">
                    <a:srgbClr val="8F8E33"/>
                  </a:gs>
                  <a:gs pos="98551">
                    <a:schemeClr val="accent1"/>
                  </a:gs>
                  <a:gs pos="33000">
                    <a:schemeClr val="accent2"/>
                  </a:gs>
                </a:gsLst>
                <a:lin ang="2700000" scaled="1"/>
              </a:grad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L2</a:t>
                </a:r>
              </a:p>
            </p:txBody>
          </p:sp>
          <p:sp>
            <p:nvSpPr>
              <p:cNvPr id="13" name="Rectangle 12">
                <a:extLst>
                  <a:ext uri="{FF2B5EF4-FFF2-40B4-BE49-F238E27FC236}">
                    <a16:creationId xmlns:a16="http://schemas.microsoft.com/office/drawing/2014/main" id="{8F8CEA5F-250B-41D2-9E8A-BD46BC9520EB}"/>
                  </a:ext>
                </a:extLst>
              </p:cNvPr>
              <p:cNvSpPr/>
              <p:nvPr/>
            </p:nvSpPr>
            <p:spPr>
              <a:xfrm>
                <a:off x="5817456" y="3376830"/>
                <a:ext cx="1828800" cy="368615"/>
              </a:xfrm>
              <a:prstGeom prst="rect">
                <a:avLst/>
              </a:prstGeom>
              <a:gradFill>
                <a:gsLst>
                  <a:gs pos="24000">
                    <a:srgbClr val="A08D88"/>
                  </a:gs>
                  <a:gs pos="97101">
                    <a:srgbClr val="FF0000"/>
                  </a:gs>
                  <a:gs pos="86000">
                    <a:srgbClr val="B04B67"/>
                  </a:gs>
                  <a:gs pos="56000">
                    <a:schemeClr val="accent1"/>
                  </a:gs>
                </a:gsLst>
                <a:lin ang="2700000" scaled="1"/>
              </a:gradFill>
              <a:ln w="571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L3</a:t>
                </a:r>
              </a:p>
            </p:txBody>
          </p:sp>
          <p:sp>
            <p:nvSpPr>
              <p:cNvPr id="14" name="Rectangle 13">
                <a:extLst>
                  <a:ext uri="{FF2B5EF4-FFF2-40B4-BE49-F238E27FC236}">
                    <a16:creationId xmlns:a16="http://schemas.microsoft.com/office/drawing/2014/main" id="{D354AE37-8E05-4CA8-92CC-D493AFA52E4A}"/>
                  </a:ext>
                </a:extLst>
              </p:cNvPr>
              <p:cNvSpPr/>
              <p:nvPr/>
            </p:nvSpPr>
            <p:spPr>
              <a:xfrm>
                <a:off x="6288165" y="3751319"/>
                <a:ext cx="1828800" cy="365760"/>
              </a:xfrm>
              <a:prstGeom prst="rect">
                <a:avLst/>
              </a:prstGeom>
              <a:gradFill>
                <a:gsLst>
                  <a:gs pos="50000">
                    <a:srgbClr val="AF4C68"/>
                  </a:gs>
                  <a:gs pos="97101">
                    <a:srgbClr val="FF0000"/>
                  </a:gs>
                  <a:gs pos="0">
                    <a:schemeClr val="accent1"/>
                  </a:gs>
                </a:gsLst>
                <a:lin ang="2700000" scaled="1"/>
              </a:gra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L4</a:t>
                </a:r>
              </a:p>
            </p:txBody>
          </p:sp>
        </p:grpSp>
        <p:sp>
          <p:nvSpPr>
            <p:cNvPr id="17" name="TextBox 16">
              <a:extLst>
                <a:ext uri="{FF2B5EF4-FFF2-40B4-BE49-F238E27FC236}">
                  <a16:creationId xmlns:a16="http://schemas.microsoft.com/office/drawing/2014/main" id="{48F32071-E012-4DC9-800E-BC7BBF9F954C}"/>
                </a:ext>
              </a:extLst>
            </p:cNvPr>
            <p:cNvSpPr txBox="1"/>
            <p:nvPr/>
          </p:nvSpPr>
          <p:spPr>
            <a:xfrm>
              <a:off x="2142871" y="2738826"/>
              <a:ext cx="1725088" cy="923330"/>
            </a:xfrm>
            <a:prstGeom prst="rect">
              <a:avLst/>
            </a:prstGeom>
            <a:noFill/>
          </p:spPr>
          <p:txBody>
            <a:bodyPr wrap="none" rtlCol="0">
              <a:spAutoFit/>
            </a:bodyPr>
            <a:lstStyle/>
            <a:p>
              <a:r>
                <a:rPr lang="en-US" b="1" dirty="0"/>
                <a:t>Waterfall</a:t>
              </a:r>
            </a:p>
            <a:p>
              <a:r>
                <a:rPr lang="en-US" b="1" dirty="0"/>
                <a:t>GDP, KE, CDS, &amp;</a:t>
              </a:r>
            </a:p>
            <a:p>
              <a:r>
                <a:rPr lang="en-US" b="1" dirty="0"/>
                <a:t>Implementation</a:t>
              </a:r>
            </a:p>
          </p:txBody>
        </p:sp>
        <p:sp>
          <p:nvSpPr>
            <p:cNvPr id="18" name="TextBox 17">
              <a:extLst>
                <a:ext uri="{FF2B5EF4-FFF2-40B4-BE49-F238E27FC236}">
                  <a16:creationId xmlns:a16="http://schemas.microsoft.com/office/drawing/2014/main" id="{E493843C-1985-444C-BD90-A5794A58C230}"/>
                </a:ext>
              </a:extLst>
            </p:cNvPr>
            <p:cNvSpPr txBox="1"/>
            <p:nvPr/>
          </p:nvSpPr>
          <p:spPr>
            <a:xfrm>
              <a:off x="2142872" y="4395851"/>
              <a:ext cx="1831335" cy="1200329"/>
            </a:xfrm>
            <a:prstGeom prst="rect">
              <a:avLst/>
            </a:prstGeom>
            <a:noFill/>
          </p:spPr>
          <p:txBody>
            <a:bodyPr wrap="none" rtlCol="0">
              <a:spAutoFit/>
            </a:bodyPr>
            <a:lstStyle/>
            <a:p>
              <a:r>
                <a:rPr lang="en-US" b="1" dirty="0"/>
                <a:t>Agile</a:t>
              </a:r>
            </a:p>
            <a:p>
              <a:r>
                <a:rPr lang="en-US" b="1" dirty="0"/>
                <a:t>Integrated</a:t>
              </a:r>
            </a:p>
            <a:p>
              <a:r>
                <a:rPr lang="en-US" b="1" dirty="0"/>
                <a:t>Cross-functional</a:t>
              </a:r>
            </a:p>
            <a:p>
              <a:r>
                <a:rPr lang="en-US" b="1" dirty="0"/>
                <a:t>CPG-IG Approach</a:t>
              </a:r>
            </a:p>
          </p:txBody>
        </p:sp>
        <p:sp>
          <p:nvSpPr>
            <p:cNvPr id="19" name="TextBox 18">
              <a:extLst>
                <a:ext uri="{FF2B5EF4-FFF2-40B4-BE49-F238E27FC236}">
                  <a16:creationId xmlns:a16="http://schemas.microsoft.com/office/drawing/2014/main" id="{8E8FCC94-8B6C-4CB2-A6E6-9CE622FD1EAC}"/>
                </a:ext>
              </a:extLst>
            </p:cNvPr>
            <p:cNvSpPr txBox="1"/>
            <p:nvPr/>
          </p:nvSpPr>
          <p:spPr>
            <a:xfrm>
              <a:off x="7681041" y="4078978"/>
              <a:ext cx="2127185" cy="1600438"/>
            </a:xfrm>
            <a:prstGeom prst="rect">
              <a:avLst/>
            </a:prstGeom>
            <a:noFill/>
          </p:spPr>
          <p:txBody>
            <a:bodyPr wrap="none" rtlCol="0">
              <a:spAutoFit/>
            </a:bodyPr>
            <a:lstStyle/>
            <a:p>
              <a:r>
                <a:rPr lang="en-US" sz="1400" dirty="0"/>
                <a:t>- Shared Tooling</a:t>
              </a:r>
            </a:p>
            <a:p>
              <a:r>
                <a:rPr lang="en-US" sz="1400" dirty="0"/>
                <a:t>- Shared Information</a:t>
              </a:r>
            </a:p>
            <a:p>
              <a:r>
                <a:rPr lang="en-US" sz="1400" dirty="0"/>
                <a:t>- Incremental</a:t>
              </a:r>
            </a:p>
            <a:p>
              <a:r>
                <a:rPr lang="en-US" sz="1400" dirty="0"/>
                <a:t>- Concurrent Development</a:t>
              </a:r>
            </a:p>
            <a:p>
              <a:r>
                <a:rPr lang="en-US" sz="1400" dirty="0"/>
                <a:t>- Iterative, Rapid Feedback</a:t>
              </a:r>
            </a:p>
            <a:p>
              <a:r>
                <a:rPr lang="en-US" sz="1400" dirty="0"/>
                <a:t>- Test-Driven</a:t>
              </a:r>
            </a:p>
            <a:p>
              <a:r>
                <a:rPr lang="en-US" sz="1400" dirty="0"/>
                <a:t>- Reuse Content</a:t>
              </a:r>
            </a:p>
          </p:txBody>
        </p:sp>
        <p:cxnSp>
          <p:nvCxnSpPr>
            <p:cNvPr id="21" name="Straight Connector 20">
              <a:extLst>
                <a:ext uri="{FF2B5EF4-FFF2-40B4-BE49-F238E27FC236}">
                  <a16:creationId xmlns:a16="http://schemas.microsoft.com/office/drawing/2014/main" id="{3E901961-7CC3-4D6D-BA1B-CD657265B342}"/>
                </a:ext>
              </a:extLst>
            </p:cNvPr>
            <p:cNvCxnSpPr/>
            <p:nvPr/>
          </p:nvCxnSpPr>
          <p:spPr>
            <a:xfrm flipH="1">
              <a:off x="2233269" y="3801794"/>
              <a:ext cx="7628113" cy="0"/>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 name="Title 2">
            <a:extLst>
              <a:ext uri="{FF2B5EF4-FFF2-40B4-BE49-F238E27FC236}">
                <a16:creationId xmlns:a16="http://schemas.microsoft.com/office/drawing/2014/main" id="{9B1079D1-EA28-4AAB-8D11-E8DC91B7F357}"/>
              </a:ext>
            </a:extLst>
          </p:cNvPr>
          <p:cNvSpPr txBox="1">
            <a:spLocks/>
          </p:cNvSpPr>
          <p:nvPr/>
        </p:nvSpPr>
        <p:spPr>
          <a:xfrm>
            <a:off x="609600" y="304519"/>
            <a:ext cx="10972800" cy="584417"/>
          </a:xfrm>
          <a:prstGeom prst="rect">
            <a:avLst/>
          </a:prstGeom>
        </p:spPr>
        <p:txBody>
          <a:bodyPr anchor="t" anchorCtr="0"/>
          <a:lstStyle>
            <a:lvl1pPr algn="l" defTabSz="1218072" rtl="0" eaLnBrk="1" latinLnBrk="0" hangingPunct="1">
              <a:lnSpc>
                <a:spcPts val="4263"/>
              </a:lnSpc>
              <a:spcBef>
                <a:spcPct val="0"/>
              </a:spcBef>
              <a:buNone/>
              <a:defRPr sz="3996" b="0" i="0" kern="1200" baseline="0">
                <a:solidFill>
                  <a:schemeClr val="tx2"/>
                </a:solidFill>
                <a:latin typeface="Libre Franklin SemiBold" pitchFamily="2" charset="77"/>
                <a:ea typeface="+mj-ea"/>
                <a:cs typeface="Arial" panose="020B0604020202020204" pitchFamily="34" charset="0"/>
              </a:defRPr>
            </a:lvl1pPr>
          </a:lstStyle>
          <a:p>
            <a:pPr marL="0" marR="0" lvl="0" indent="0" algn="l" defTabSz="1218072" rtl="0" eaLnBrk="1" fontAlgn="auto" latinLnBrk="0" hangingPunct="1">
              <a:lnSpc>
                <a:spcPts val="4263"/>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333333"/>
                </a:solidFill>
                <a:effectLst/>
                <a:uLnTx/>
                <a:uFillTx/>
                <a:latin typeface="Libre Franklin SemiBold" pitchFamily="2" charset="77"/>
                <a:ea typeface="+mj-ea"/>
                <a:cs typeface="Arial" panose="020B0604020202020204" pitchFamily="34" charset="0"/>
                <a:sym typeface="Arial"/>
              </a:rPr>
              <a:t>Levels of Representation Reconceptualized</a:t>
            </a:r>
          </a:p>
        </p:txBody>
      </p:sp>
      <p:sp>
        <p:nvSpPr>
          <p:cNvPr id="23" name="Subtitle 31">
            <a:extLst>
              <a:ext uri="{FF2B5EF4-FFF2-40B4-BE49-F238E27FC236}">
                <a16:creationId xmlns:a16="http://schemas.microsoft.com/office/drawing/2014/main" id="{AF5D4DB3-BB5D-4A81-B8B4-570357FD38F3}"/>
              </a:ext>
            </a:extLst>
          </p:cNvPr>
          <p:cNvSpPr txBox="1">
            <a:spLocks/>
          </p:cNvSpPr>
          <p:nvPr/>
        </p:nvSpPr>
        <p:spPr>
          <a:xfrm>
            <a:off x="609600" y="974458"/>
            <a:ext cx="10972800" cy="298513"/>
          </a:xfrm>
          <a:prstGeom prst="rect">
            <a:avLst/>
          </a:prstGeom>
        </p:spPr>
        <p:txBody>
          <a:bodyPr/>
          <a:lstStyle>
            <a:lvl1pPr marL="158604" indent="-158604" algn="l" defTabSz="1218072" rtl="0" eaLnBrk="1" latinLnBrk="0" hangingPunct="1">
              <a:lnSpc>
                <a:spcPts val="2664"/>
              </a:lnSpc>
              <a:spcBef>
                <a:spcPts val="1066"/>
              </a:spcBef>
              <a:buClr>
                <a:schemeClr val="accent5"/>
              </a:buClr>
              <a:buSzPct val="85000"/>
              <a:buFont typeface="System Font Regular"/>
              <a:buChar char="•"/>
              <a:tabLst/>
              <a:defRPr sz="2398" b="0" i="0" kern="1200" baseline="0">
                <a:solidFill>
                  <a:schemeClr val="tx2"/>
                </a:solidFill>
                <a:latin typeface="Libre Franklin Light" pitchFamily="2" charset="77"/>
                <a:ea typeface="+mn-ea"/>
                <a:cs typeface="Arial" panose="020B0604020202020204" pitchFamily="34" charset="0"/>
              </a:defRPr>
            </a:lvl1pPr>
            <a:lvl2pPr marL="308747" indent="-150145" algn="l" defTabSz="1218072" rtl="0" eaLnBrk="1" latinLnBrk="0" hangingPunct="1">
              <a:lnSpc>
                <a:spcPts val="2398"/>
              </a:lnSpc>
              <a:spcBef>
                <a:spcPts val="533"/>
              </a:spcBef>
              <a:buClr>
                <a:schemeClr val="accent5"/>
              </a:buClr>
              <a:buSzPct val="85000"/>
              <a:buFont typeface="System Font Regular"/>
              <a:buChar char="•"/>
              <a:tabLst/>
              <a:defRPr sz="2131" b="0" i="0" kern="1200">
                <a:solidFill>
                  <a:schemeClr val="tx2"/>
                </a:solidFill>
                <a:latin typeface="Libre Franklin Light" pitchFamily="2" charset="77"/>
                <a:ea typeface="+mn-ea"/>
                <a:cs typeface="Arial" panose="020B0604020202020204" pitchFamily="34" charset="0"/>
              </a:defRPr>
            </a:lvl2pPr>
            <a:lvl3pPr marL="458892" indent="-150145" algn="l" defTabSz="1218072" rtl="0" eaLnBrk="1" latinLnBrk="0" hangingPunct="1">
              <a:lnSpc>
                <a:spcPts val="2131"/>
              </a:lnSpc>
              <a:spcBef>
                <a:spcPts val="533"/>
              </a:spcBef>
              <a:buClr>
                <a:schemeClr val="accent5"/>
              </a:buClr>
              <a:buSzPct val="85000"/>
              <a:buFont typeface="System Font Regular"/>
              <a:buChar char="•"/>
              <a:tabLst/>
              <a:defRPr sz="1865" b="0" i="0" kern="1200">
                <a:solidFill>
                  <a:schemeClr val="tx2"/>
                </a:solidFill>
                <a:latin typeface="Libre Franklin Light" pitchFamily="2" charset="77"/>
                <a:ea typeface="+mn-ea"/>
                <a:cs typeface="Arial" panose="020B0604020202020204" pitchFamily="34" charset="0"/>
              </a:defRPr>
            </a:lvl3pPr>
            <a:lvl4pPr marL="609036" indent="-150145" algn="l" defTabSz="1218072" rtl="0" eaLnBrk="1" latinLnBrk="0" hangingPunct="1">
              <a:lnSpc>
                <a:spcPts val="1998"/>
              </a:lnSpc>
              <a:spcBef>
                <a:spcPts val="533"/>
              </a:spcBef>
              <a:buClr>
                <a:schemeClr val="accent5"/>
              </a:buClr>
              <a:buSzPct val="85000"/>
              <a:buFont typeface="System Font Regular"/>
              <a:buChar char="•"/>
              <a:tabLst/>
              <a:defRPr sz="1732" b="0" i="0" kern="1200">
                <a:solidFill>
                  <a:schemeClr val="tx2"/>
                </a:solidFill>
                <a:latin typeface="Libre Franklin Light" pitchFamily="2" charset="77"/>
                <a:ea typeface="+mn-ea"/>
                <a:cs typeface="Arial" panose="020B0604020202020204" pitchFamily="34" charset="0"/>
              </a:defRPr>
            </a:lvl4pPr>
            <a:lvl5pPr marL="769754" indent="-160718" algn="l" defTabSz="1218072" rtl="0" eaLnBrk="1" latinLnBrk="0" hangingPunct="1">
              <a:lnSpc>
                <a:spcPts val="1865"/>
              </a:lnSpc>
              <a:spcBef>
                <a:spcPts val="533"/>
              </a:spcBef>
              <a:buClr>
                <a:schemeClr val="accent5"/>
              </a:buClr>
              <a:buSzPct val="85000"/>
              <a:buFont typeface="System Font Regular"/>
              <a:buChar char="•"/>
              <a:tabLst/>
              <a:defRPr sz="1599" b="0" i="0" kern="1200">
                <a:solidFill>
                  <a:schemeClr val="tx2"/>
                </a:solidFill>
                <a:latin typeface="Libre Franklin Light" pitchFamily="2" charset="77"/>
                <a:ea typeface="+mn-ea"/>
                <a:cs typeface="Arial" panose="020B0604020202020204" pitchFamily="34" charset="0"/>
              </a:defRPr>
            </a:lvl5pPr>
            <a:lvl6pPr marL="3349699"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6pPr>
            <a:lvl7pPr marL="3958735"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7pPr>
            <a:lvl8pPr marL="4567771"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8pPr>
            <a:lvl9pPr marL="5176807"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9pPr>
          </a:lstStyle>
          <a:p>
            <a:pPr marL="0" marR="0" lvl="0" indent="0" algn="l" defTabSz="1218072" rtl="0" eaLnBrk="1" fontAlgn="auto" latinLnBrk="0" hangingPunct="1">
              <a:lnSpc>
                <a:spcPts val="2664"/>
              </a:lnSpc>
              <a:spcBef>
                <a:spcPts val="1066"/>
              </a:spcBef>
              <a:spcAft>
                <a:spcPts val="0"/>
              </a:spcAft>
              <a:buClr>
                <a:srgbClr val="0065A5"/>
              </a:buClr>
              <a:buSzPct val="85000"/>
              <a:buFont typeface="System Font Regular"/>
              <a:buNone/>
              <a:tabLst/>
              <a:defRPr/>
            </a:pPr>
            <a:r>
              <a:rPr kumimoji="0" lang="en-US" sz="3200" b="0" i="0" u="none" strike="noStrike" kern="0" cap="none" spc="0" normalizeH="0" baseline="0" noProof="0" dirty="0">
                <a:ln>
                  <a:noFill/>
                </a:ln>
                <a:solidFill>
                  <a:srgbClr val="000000"/>
                </a:solidFill>
                <a:effectLst/>
                <a:uLnTx/>
                <a:uFillTx/>
                <a:latin typeface="Libre Franklin" pitchFamily="2" charset="77"/>
                <a:ea typeface="+mn-ea"/>
                <a:cs typeface="Arial"/>
                <a:sym typeface="Arial"/>
              </a:rPr>
              <a:t>Framework for Describing </a:t>
            </a:r>
            <a:r>
              <a:rPr kumimoji="0" lang="en-US" sz="3200" b="0" i="1" u="none" strike="noStrike" kern="0" cap="none" spc="0" normalizeH="0" baseline="0" noProof="0" dirty="0">
                <a:ln>
                  <a:noFill/>
                </a:ln>
                <a:solidFill>
                  <a:srgbClr val="000000"/>
                </a:solidFill>
                <a:effectLst/>
                <a:uLnTx/>
                <a:uFillTx/>
                <a:latin typeface="Libre Franklin" pitchFamily="2" charset="77"/>
                <a:ea typeface="+mn-ea"/>
                <a:cs typeface="Arial"/>
                <a:sym typeface="Arial"/>
              </a:rPr>
              <a:t>Nature</a:t>
            </a:r>
            <a:r>
              <a:rPr kumimoji="0" lang="en-US" sz="3200" b="0" i="0" u="none" strike="noStrike" kern="0" cap="none" spc="0" normalizeH="0" baseline="0" noProof="0" dirty="0">
                <a:ln>
                  <a:noFill/>
                </a:ln>
                <a:solidFill>
                  <a:srgbClr val="000000"/>
                </a:solidFill>
                <a:effectLst/>
                <a:uLnTx/>
                <a:uFillTx/>
                <a:latin typeface="Libre Franklin" pitchFamily="2" charset="77"/>
                <a:ea typeface="+mn-ea"/>
                <a:cs typeface="Arial"/>
                <a:sym typeface="Arial"/>
              </a:rPr>
              <a:t> of Representation</a:t>
            </a:r>
            <a:endParaRPr kumimoji="0" lang="en-GB" sz="4800" b="0" i="0" u="none" strike="noStrike" kern="1200" cap="none" spc="0" normalizeH="0" baseline="0" noProof="0" dirty="0">
              <a:ln>
                <a:noFill/>
              </a:ln>
              <a:solidFill>
                <a:srgbClr val="333333"/>
              </a:solidFill>
              <a:effectLst/>
              <a:uLnTx/>
              <a:uFillTx/>
              <a:latin typeface="Libre Franklin" pitchFamily="2" charset="77"/>
              <a:ea typeface="+mn-ea"/>
              <a:cs typeface="Arial" panose="020B0604020202020204" pitchFamily="34" charset="0"/>
              <a:sym typeface="Arial"/>
            </a:endParaRPr>
          </a:p>
        </p:txBody>
      </p:sp>
      <p:sp>
        <p:nvSpPr>
          <p:cNvPr id="25" name="TextBox 24">
            <a:extLst>
              <a:ext uri="{FF2B5EF4-FFF2-40B4-BE49-F238E27FC236}">
                <a16:creationId xmlns:a16="http://schemas.microsoft.com/office/drawing/2014/main" id="{7DD1FD18-2860-44F6-A0E4-8241E53E320D}"/>
              </a:ext>
            </a:extLst>
          </p:cNvPr>
          <p:cNvSpPr txBox="1"/>
          <p:nvPr/>
        </p:nvSpPr>
        <p:spPr>
          <a:xfrm>
            <a:off x="468489" y="1733768"/>
            <a:ext cx="2564096" cy="4555093"/>
          </a:xfrm>
          <a:prstGeom prst="rect">
            <a:avLst/>
          </a:prstGeom>
          <a:noFill/>
        </p:spPr>
        <p:txBody>
          <a:bodyPr wrap="square" rtlCol="0">
            <a:spAutoFit/>
          </a:bodyPr>
          <a:lstStyle/>
          <a:p>
            <a:pPr>
              <a:spcAft>
                <a:spcPts val="600"/>
              </a:spcAft>
            </a:pPr>
            <a:r>
              <a:rPr lang="en-US" b="1" dirty="0"/>
              <a:t>Tradition Knowledge Engineering Approach:</a:t>
            </a:r>
          </a:p>
          <a:p>
            <a:pPr marL="91440" indent="-91440">
              <a:buFont typeface="Arial" panose="020B0604020202020204" pitchFamily="34" charset="0"/>
              <a:buChar char="•"/>
            </a:pPr>
            <a:r>
              <a:rPr lang="en-US" sz="1600" dirty="0"/>
              <a:t>Process Steps that mimicked Progression of Levels-</a:t>
            </a:r>
          </a:p>
          <a:p>
            <a:pPr marL="91440" indent="-91440">
              <a:buFont typeface="Arial" panose="020B0604020202020204" pitchFamily="34" charset="0"/>
              <a:buChar char="•"/>
            </a:pPr>
            <a:r>
              <a:rPr lang="en-US" sz="1600" dirty="0"/>
              <a:t>L2 only on Final L1</a:t>
            </a:r>
          </a:p>
          <a:p>
            <a:pPr marL="91440" indent="-91440">
              <a:buFont typeface="Arial" panose="020B0604020202020204" pitchFamily="34" charset="0"/>
              <a:buChar char="•"/>
            </a:pPr>
            <a:r>
              <a:rPr lang="en-US" sz="1600" dirty="0"/>
              <a:t>L3 only on completion of L2</a:t>
            </a:r>
          </a:p>
          <a:p>
            <a:endParaRPr lang="en-US" dirty="0"/>
          </a:p>
          <a:p>
            <a:pPr>
              <a:spcAft>
                <a:spcPts val="600"/>
              </a:spcAft>
            </a:pPr>
            <a:r>
              <a:rPr lang="en-US" b="1" dirty="0"/>
              <a:t>Agile KE:</a:t>
            </a:r>
          </a:p>
          <a:p>
            <a:pPr marL="91440" indent="-91440">
              <a:buFont typeface="Arial" panose="020B0604020202020204" pitchFamily="34" charset="0"/>
              <a:buChar char="•"/>
            </a:pPr>
            <a:r>
              <a:rPr lang="en-US" sz="1600" dirty="0"/>
              <a:t>Concurrent, iterative, integrated, and cross-functional</a:t>
            </a:r>
          </a:p>
          <a:p>
            <a:pPr marL="91440" indent="-91440">
              <a:buFont typeface="Arial" panose="020B0604020202020204" pitchFamily="34" charset="0"/>
              <a:buChar char="•"/>
            </a:pPr>
            <a:r>
              <a:rPr lang="en-US" sz="1600" dirty="0"/>
              <a:t>Different Expertise work on Different Levels concurrently</a:t>
            </a:r>
          </a:p>
          <a:p>
            <a:pPr marL="91440" indent="-91440">
              <a:buFont typeface="Arial" panose="020B0604020202020204" pitchFamily="34" charset="0"/>
              <a:buChar char="•"/>
            </a:pPr>
            <a:r>
              <a:rPr lang="en-US" sz="1600" dirty="0"/>
              <a:t>Knowledge Increments across Levels</a:t>
            </a:r>
          </a:p>
        </p:txBody>
      </p:sp>
    </p:spTree>
    <p:extLst>
      <p:ext uri="{BB962C8B-B14F-4D97-AF65-F5344CB8AC3E}">
        <p14:creationId xmlns:p14="http://schemas.microsoft.com/office/powerpoint/2010/main" val="1446991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39" name="Diagram 38">
            <a:extLst>
              <a:ext uri="{FF2B5EF4-FFF2-40B4-BE49-F238E27FC236}">
                <a16:creationId xmlns:a16="http://schemas.microsoft.com/office/drawing/2014/main" id="{677EF0F3-7FA7-4A26-B72B-666B93F4241F}"/>
              </a:ext>
            </a:extLst>
          </p:cNvPr>
          <p:cNvGraphicFramePr/>
          <p:nvPr/>
        </p:nvGraphicFramePr>
        <p:xfrm>
          <a:off x="1683125" y="964221"/>
          <a:ext cx="8825751" cy="5397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1" name="The Apervita team is continuing to build on the work we did with PHII/CDC last year:…"/>
          <p:cNvSpPr txBox="1"/>
          <p:nvPr/>
        </p:nvSpPr>
        <p:spPr>
          <a:xfrm>
            <a:off x="570743" y="1460575"/>
            <a:ext cx="11224496" cy="276999"/>
          </a:xfrm>
          <a:prstGeom prst="rect">
            <a:avLst/>
          </a:prstGeom>
          <a:ln w="3175">
            <a:miter lim="400000"/>
          </a:ln>
          <a:extLst>
            <a:ext uri="{C572A759-6A51-4108-AA02-DFA0A04FC94B}">
              <ma14:wrappingTextBoxFlag xmlns:ma14="http://schemas.microsoft.com/office/mac/drawingml/2011/main" xmlns="" val="1"/>
            </a:ext>
          </a:extLst>
        </p:spPr>
        <p:txBody>
          <a:bodyPr lIns="0" tIns="0" rIns="0" bIns="0">
            <a:spAutoFit/>
          </a:bodyPr>
          <a:lstStyle/>
          <a:p>
            <a:pPr marL="268647" indent="-268647" defTabSz="457189">
              <a:spcBef>
                <a:spcPts val="1651"/>
              </a:spcBef>
              <a:buSzPct val="100000"/>
              <a:buChar char="•"/>
              <a:defRPr sz="3600">
                <a:solidFill>
                  <a:srgbClr val="348AC5"/>
                </a:solidFill>
                <a:uFill>
                  <a:solidFill>
                    <a:srgbClr val="FFFFFF"/>
                  </a:solidFill>
                </a:uFill>
                <a:latin typeface="Raleway"/>
                <a:ea typeface="Raleway"/>
                <a:cs typeface="Raleway"/>
                <a:sym typeface="Raleway"/>
              </a:defRPr>
            </a:pPr>
            <a:endParaRPr sz="1800" dirty="0"/>
          </a:p>
        </p:txBody>
      </p:sp>
      <p:cxnSp>
        <p:nvCxnSpPr>
          <p:cNvPr id="14" name="Straight Arrow Connector 13">
            <a:extLst>
              <a:ext uri="{FF2B5EF4-FFF2-40B4-BE49-F238E27FC236}">
                <a16:creationId xmlns:a16="http://schemas.microsoft.com/office/drawing/2014/main" id="{185FF388-95CC-4090-8FA5-7C93AF3704E4}"/>
              </a:ext>
            </a:extLst>
          </p:cNvPr>
          <p:cNvCxnSpPr>
            <a:cxnSpLocks/>
          </p:cNvCxnSpPr>
          <p:nvPr/>
        </p:nvCxnSpPr>
        <p:spPr>
          <a:xfrm flipV="1">
            <a:off x="8473279" y="1378726"/>
            <a:ext cx="642456" cy="617865"/>
          </a:xfrm>
          <a:prstGeom prst="straightConnector1">
            <a:avLst/>
          </a:prstGeom>
          <a:noFill/>
          <a:ln w="28575" cap="flat">
            <a:solidFill>
              <a:schemeClr val="bg2">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4FDC4271-FF1C-48A1-A807-AB2D996A98FF}"/>
              </a:ext>
            </a:extLst>
          </p:cNvPr>
          <p:cNvSpPr txBox="1"/>
          <p:nvPr/>
        </p:nvSpPr>
        <p:spPr>
          <a:xfrm>
            <a:off x="9004766" y="1028187"/>
            <a:ext cx="699655" cy="5130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667" dirty="0">
                <a:solidFill>
                  <a:schemeClr val="bg2">
                    <a:lumMod val="75000"/>
                  </a:schemeClr>
                </a:solidFill>
                <a:latin typeface="+mn-lt"/>
                <a:ea typeface="+mn-ea"/>
                <a:cs typeface="+mn-cs"/>
                <a:sym typeface="Helvetica Light"/>
              </a:rPr>
              <a:t>L1</a:t>
            </a:r>
          </a:p>
        </p:txBody>
      </p:sp>
      <p:sp>
        <p:nvSpPr>
          <p:cNvPr id="16" name="TextBox 15">
            <a:extLst>
              <a:ext uri="{FF2B5EF4-FFF2-40B4-BE49-F238E27FC236}">
                <a16:creationId xmlns:a16="http://schemas.microsoft.com/office/drawing/2014/main" id="{8A2B4F93-180D-45A0-9F4B-2A0572013D13}"/>
              </a:ext>
            </a:extLst>
          </p:cNvPr>
          <p:cNvSpPr txBox="1"/>
          <p:nvPr/>
        </p:nvSpPr>
        <p:spPr>
          <a:xfrm>
            <a:off x="9285726" y="1498047"/>
            <a:ext cx="699655" cy="5130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667" dirty="0">
                <a:solidFill>
                  <a:schemeClr val="bg1"/>
                </a:solidFill>
                <a:latin typeface="+mn-lt"/>
                <a:ea typeface="+mn-ea"/>
                <a:cs typeface="+mn-cs"/>
                <a:sym typeface="Helvetica Light"/>
              </a:rPr>
              <a:t>L2</a:t>
            </a:r>
          </a:p>
        </p:txBody>
      </p:sp>
      <p:sp>
        <p:nvSpPr>
          <p:cNvPr id="22" name="TextBox 21">
            <a:extLst>
              <a:ext uri="{FF2B5EF4-FFF2-40B4-BE49-F238E27FC236}">
                <a16:creationId xmlns:a16="http://schemas.microsoft.com/office/drawing/2014/main" id="{9CD50787-9450-4BB4-AE22-4B7824D2671E}"/>
              </a:ext>
            </a:extLst>
          </p:cNvPr>
          <p:cNvSpPr txBox="1"/>
          <p:nvPr/>
        </p:nvSpPr>
        <p:spPr>
          <a:xfrm>
            <a:off x="9511146" y="2059095"/>
            <a:ext cx="699655" cy="5130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667" dirty="0">
                <a:solidFill>
                  <a:schemeClr val="bg1"/>
                </a:solidFill>
                <a:latin typeface="+mn-lt"/>
                <a:ea typeface="+mn-ea"/>
                <a:cs typeface="+mn-cs"/>
                <a:sym typeface="Helvetica Light"/>
              </a:rPr>
              <a:t>L3</a:t>
            </a:r>
          </a:p>
        </p:txBody>
      </p:sp>
      <p:cxnSp>
        <p:nvCxnSpPr>
          <p:cNvPr id="23" name="Straight Arrow Connector 22">
            <a:extLst>
              <a:ext uri="{FF2B5EF4-FFF2-40B4-BE49-F238E27FC236}">
                <a16:creationId xmlns:a16="http://schemas.microsoft.com/office/drawing/2014/main" id="{1B328896-A9F1-4BAB-9F6D-408EEB618CA6}"/>
              </a:ext>
            </a:extLst>
          </p:cNvPr>
          <p:cNvCxnSpPr>
            <a:cxnSpLocks/>
          </p:cNvCxnSpPr>
          <p:nvPr/>
        </p:nvCxnSpPr>
        <p:spPr>
          <a:xfrm flipV="1">
            <a:off x="8523335" y="1774142"/>
            <a:ext cx="849908" cy="332975"/>
          </a:xfrm>
          <a:prstGeom prst="straightConnector1">
            <a:avLst/>
          </a:prstGeom>
          <a:noFill/>
          <a:ln w="285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7ED53D35-F35F-48FA-9B0A-0E20FBB328E0}"/>
              </a:ext>
            </a:extLst>
          </p:cNvPr>
          <p:cNvCxnSpPr>
            <a:cxnSpLocks/>
          </p:cNvCxnSpPr>
          <p:nvPr/>
        </p:nvCxnSpPr>
        <p:spPr>
          <a:xfrm>
            <a:off x="8654027" y="2181563"/>
            <a:ext cx="981525" cy="9223"/>
          </a:xfrm>
          <a:prstGeom prst="straightConnector1">
            <a:avLst/>
          </a:prstGeom>
          <a:noFill/>
          <a:ln w="285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Curved Connector 18">
            <a:extLst>
              <a:ext uri="{FF2B5EF4-FFF2-40B4-BE49-F238E27FC236}">
                <a16:creationId xmlns:a16="http://schemas.microsoft.com/office/drawing/2014/main" id="{3F2EC4DC-C4AA-45BA-81CD-B813B9C1F7A8}"/>
              </a:ext>
            </a:extLst>
          </p:cNvPr>
          <p:cNvCxnSpPr>
            <a:cxnSpLocks/>
            <a:endCxn id="16" idx="0"/>
          </p:cNvCxnSpPr>
          <p:nvPr/>
        </p:nvCxnSpPr>
        <p:spPr>
          <a:xfrm>
            <a:off x="6752167" y="1110963"/>
            <a:ext cx="2883387" cy="387084"/>
          </a:xfrm>
          <a:prstGeom prst="curvedConnector2">
            <a:avLst/>
          </a:prstGeom>
          <a:noFill/>
          <a:ln w="28575"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26" name="Curved Connector 24">
            <a:extLst>
              <a:ext uri="{FF2B5EF4-FFF2-40B4-BE49-F238E27FC236}">
                <a16:creationId xmlns:a16="http://schemas.microsoft.com/office/drawing/2014/main" id="{C4203435-51FD-4359-A646-8863D7FA68B7}"/>
              </a:ext>
            </a:extLst>
          </p:cNvPr>
          <p:cNvCxnSpPr>
            <a:cxnSpLocks/>
            <a:endCxn id="15" idx="0"/>
          </p:cNvCxnSpPr>
          <p:nvPr/>
        </p:nvCxnSpPr>
        <p:spPr>
          <a:xfrm>
            <a:off x="6096000" y="798827"/>
            <a:ext cx="3258594" cy="229360"/>
          </a:xfrm>
          <a:prstGeom prst="curvedConnector2">
            <a:avLst/>
          </a:prstGeom>
          <a:noFill/>
          <a:ln w="285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Curved Connector 52">
            <a:extLst>
              <a:ext uri="{FF2B5EF4-FFF2-40B4-BE49-F238E27FC236}">
                <a16:creationId xmlns:a16="http://schemas.microsoft.com/office/drawing/2014/main" id="{5523B3FC-259D-43DC-9350-82D6AF395AC8}"/>
              </a:ext>
            </a:extLst>
          </p:cNvPr>
          <p:cNvCxnSpPr>
            <a:cxnSpLocks/>
            <a:stCxn id="15" idx="3"/>
            <a:endCxn id="16" idx="3"/>
          </p:cNvCxnSpPr>
          <p:nvPr/>
        </p:nvCxnSpPr>
        <p:spPr>
          <a:xfrm>
            <a:off x="9704421" y="1284700"/>
            <a:ext cx="280960" cy="469860"/>
          </a:xfrm>
          <a:prstGeom prst="curvedConnector3">
            <a:avLst>
              <a:gd name="adj1" fmla="val 181364"/>
            </a:avLst>
          </a:prstGeom>
          <a:noFill/>
          <a:ln w="28575" cap="flat">
            <a:solidFill>
              <a:srgbClr val="00000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28" name="Curved Connector 53">
            <a:extLst>
              <a:ext uri="{FF2B5EF4-FFF2-40B4-BE49-F238E27FC236}">
                <a16:creationId xmlns:a16="http://schemas.microsoft.com/office/drawing/2014/main" id="{84CA7F41-0C04-4935-BB47-B7C147A0C4FD}"/>
              </a:ext>
            </a:extLst>
          </p:cNvPr>
          <p:cNvCxnSpPr>
            <a:cxnSpLocks/>
            <a:endCxn id="22" idx="3"/>
          </p:cNvCxnSpPr>
          <p:nvPr/>
        </p:nvCxnSpPr>
        <p:spPr>
          <a:xfrm rot="16200000" flipH="1">
            <a:off x="9883945" y="1988752"/>
            <a:ext cx="435356" cy="218356"/>
          </a:xfrm>
          <a:prstGeom prst="curvedConnector4">
            <a:avLst>
              <a:gd name="adj1" fmla="val 4009"/>
              <a:gd name="adj2" fmla="val 204691"/>
            </a:avLst>
          </a:prstGeom>
          <a:noFill/>
          <a:ln w="28575" cap="flat">
            <a:solidFill>
              <a:srgbClr val="00000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29" name="Curved Connector 17">
            <a:extLst>
              <a:ext uri="{FF2B5EF4-FFF2-40B4-BE49-F238E27FC236}">
                <a16:creationId xmlns:a16="http://schemas.microsoft.com/office/drawing/2014/main" id="{1D14F015-8DA8-4F62-BD6F-4B9BC7F91DEF}"/>
              </a:ext>
            </a:extLst>
          </p:cNvPr>
          <p:cNvCxnSpPr>
            <a:cxnSpLocks/>
          </p:cNvCxnSpPr>
          <p:nvPr/>
        </p:nvCxnSpPr>
        <p:spPr>
          <a:xfrm flipH="1" flipV="1">
            <a:off x="6096000" y="2627627"/>
            <a:ext cx="774096" cy="60453"/>
          </a:xfrm>
          <a:prstGeom prst="curvedConnector3">
            <a:avLst>
              <a:gd name="adj1" fmla="val 101172"/>
            </a:avLst>
          </a:prstGeom>
          <a:noFill/>
          <a:ln w="28575"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458D9D7A-CA82-4CAC-86CF-6F07FF32E841}"/>
              </a:ext>
            </a:extLst>
          </p:cNvPr>
          <p:cNvSpPr txBox="1"/>
          <p:nvPr/>
        </p:nvSpPr>
        <p:spPr>
          <a:xfrm>
            <a:off x="9973768" y="1399768"/>
            <a:ext cx="1809300" cy="43082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133" dirty="0">
                <a:solidFill>
                  <a:schemeClr val="bg1"/>
                </a:solidFill>
                <a:latin typeface="+mn-lt"/>
                <a:ea typeface="+mn-ea"/>
                <a:cs typeface="+mn-cs"/>
                <a:sym typeface="Helvetica Light"/>
              </a:rPr>
              <a:t>*translation</a:t>
            </a:r>
          </a:p>
        </p:txBody>
      </p:sp>
      <p:sp>
        <p:nvSpPr>
          <p:cNvPr id="31" name="TextBox 30">
            <a:extLst>
              <a:ext uri="{FF2B5EF4-FFF2-40B4-BE49-F238E27FC236}">
                <a16:creationId xmlns:a16="http://schemas.microsoft.com/office/drawing/2014/main" id="{019699DA-A48F-496D-A6B7-EE2AAFF4AE4B}"/>
              </a:ext>
            </a:extLst>
          </p:cNvPr>
          <p:cNvSpPr txBox="1"/>
          <p:nvPr/>
        </p:nvSpPr>
        <p:spPr>
          <a:xfrm>
            <a:off x="10209221" y="1795628"/>
            <a:ext cx="1809300" cy="43082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133" dirty="0">
                <a:solidFill>
                  <a:schemeClr val="bg1"/>
                </a:solidFill>
                <a:latin typeface="+mn-lt"/>
                <a:ea typeface="+mn-ea"/>
                <a:cs typeface="+mn-cs"/>
                <a:sym typeface="Helvetica Light"/>
              </a:rPr>
              <a:t>*translation</a:t>
            </a:r>
          </a:p>
        </p:txBody>
      </p:sp>
      <p:cxnSp>
        <p:nvCxnSpPr>
          <p:cNvPr id="32" name="Curved Connector 22">
            <a:extLst>
              <a:ext uri="{FF2B5EF4-FFF2-40B4-BE49-F238E27FC236}">
                <a16:creationId xmlns:a16="http://schemas.microsoft.com/office/drawing/2014/main" id="{CB111456-7853-418D-A69B-6B87ADCA60DB}"/>
              </a:ext>
            </a:extLst>
          </p:cNvPr>
          <p:cNvCxnSpPr>
            <a:cxnSpLocks/>
            <a:endCxn id="22" idx="0"/>
          </p:cNvCxnSpPr>
          <p:nvPr/>
        </p:nvCxnSpPr>
        <p:spPr>
          <a:xfrm>
            <a:off x="7010399" y="1487590"/>
            <a:ext cx="2850575" cy="571505"/>
          </a:xfrm>
          <a:prstGeom prst="curvedConnector2">
            <a:avLst/>
          </a:prstGeom>
          <a:noFill/>
          <a:ln w="28575"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33" name="Rectangle 32">
            <a:extLst>
              <a:ext uri="{FF2B5EF4-FFF2-40B4-BE49-F238E27FC236}">
                <a16:creationId xmlns:a16="http://schemas.microsoft.com/office/drawing/2014/main" id="{72288071-62E6-4B1F-AA9D-07F55CC5B2FF}"/>
              </a:ext>
            </a:extLst>
          </p:cNvPr>
          <p:cNvSpPr>
            <a:spLocks/>
          </p:cNvSpPr>
          <p:nvPr/>
        </p:nvSpPr>
        <p:spPr>
          <a:xfrm>
            <a:off x="4427896" y="471279"/>
            <a:ext cx="7611704" cy="2551176"/>
          </a:xfrm>
          <a:prstGeom prst="rect">
            <a:avLst/>
          </a:prstGeom>
          <a:noFill/>
          <a:ln w="38100" cap="flat">
            <a:solidFill>
              <a:schemeClr val="accent5">
                <a:lumMod val="75000"/>
              </a:schemeClr>
            </a:solidFill>
            <a:prstDash val="dashDot"/>
            <a:miter lim="400000"/>
          </a:ln>
          <a:effectLst>
            <a:outerShdw blurRad="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endParaRPr lang="en-US" sz="4000">
              <a:solidFill>
                <a:srgbClr val="FFFFFF"/>
              </a:solidFill>
              <a:latin typeface="+mn-lt"/>
              <a:ea typeface="+mn-ea"/>
              <a:cs typeface="+mn-cs"/>
              <a:sym typeface="Helvetica Light"/>
            </a:endParaRPr>
          </a:p>
        </p:txBody>
      </p:sp>
      <p:pic>
        <p:nvPicPr>
          <p:cNvPr id="34" name="Picture 33">
            <a:extLst>
              <a:ext uri="{FF2B5EF4-FFF2-40B4-BE49-F238E27FC236}">
                <a16:creationId xmlns:a16="http://schemas.microsoft.com/office/drawing/2014/main" id="{952CD0AB-4D6D-4F21-B425-4CD30DB21340}"/>
              </a:ext>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57092" y="2795372"/>
            <a:ext cx="3095582" cy="1626941"/>
          </a:xfrm>
          <a:prstGeom prst="rect">
            <a:avLst/>
          </a:prstGeom>
        </p:spPr>
      </p:pic>
      <p:grpSp>
        <p:nvGrpSpPr>
          <p:cNvPr id="35" name="Group 34">
            <a:extLst>
              <a:ext uri="{FF2B5EF4-FFF2-40B4-BE49-F238E27FC236}">
                <a16:creationId xmlns:a16="http://schemas.microsoft.com/office/drawing/2014/main" id="{7296AB23-88A5-49AE-BA1D-7CFEED403E5E}"/>
              </a:ext>
            </a:extLst>
          </p:cNvPr>
          <p:cNvGrpSpPr/>
          <p:nvPr/>
        </p:nvGrpSpPr>
        <p:grpSpPr>
          <a:xfrm>
            <a:off x="9870657" y="3247133"/>
            <a:ext cx="1468423" cy="744889"/>
            <a:chOff x="189466" y="3622532"/>
            <a:chExt cx="1101267" cy="469360"/>
          </a:xfrm>
        </p:grpSpPr>
        <p:sp>
          <p:nvSpPr>
            <p:cNvPr id="36" name="Rectangle: Rounded Corners 34">
              <a:extLst>
                <a:ext uri="{FF2B5EF4-FFF2-40B4-BE49-F238E27FC236}">
                  <a16:creationId xmlns:a16="http://schemas.microsoft.com/office/drawing/2014/main" id="{A2E1FBDC-DD9F-4333-A671-AC6CB3ABA086}"/>
                </a:ext>
              </a:extLst>
            </p:cNvPr>
            <p:cNvSpPr/>
            <p:nvPr/>
          </p:nvSpPr>
          <p:spPr>
            <a:xfrm>
              <a:off x="189466" y="3622532"/>
              <a:ext cx="1083966" cy="46936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7F4247F-CBB4-49A4-A1C0-8E73F3CB0FCF}"/>
                </a:ext>
              </a:extLst>
            </p:cNvPr>
            <p:cNvPicPr>
              <a:picLocks noChangeAspect="1"/>
            </p:cNvPicPr>
            <p:nvPr/>
          </p:nvPicPr>
          <p:blipFill>
            <a:blip r:embed="rId9"/>
            <a:stretch>
              <a:fillRect/>
            </a:stretch>
          </p:blipFill>
          <p:spPr>
            <a:xfrm>
              <a:off x="280824" y="3699630"/>
              <a:ext cx="278075" cy="318157"/>
            </a:xfrm>
            <a:prstGeom prst="rect">
              <a:avLst/>
            </a:prstGeom>
            <a:solidFill>
              <a:schemeClr val="accent1"/>
            </a:solidFill>
            <a:ln>
              <a:solidFill>
                <a:schemeClr val="bg1"/>
              </a:solidFill>
            </a:ln>
          </p:spPr>
        </p:pic>
        <p:sp>
          <p:nvSpPr>
            <p:cNvPr id="38" name="TextBox 37">
              <a:extLst>
                <a:ext uri="{FF2B5EF4-FFF2-40B4-BE49-F238E27FC236}">
                  <a16:creationId xmlns:a16="http://schemas.microsoft.com/office/drawing/2014/main" id="{446F94A4-48B3-4299-8BE9-EEC2AECF1B24}"/>
                </a:ext>
              </a:extLst>
            </p:cNvPr>
            <p:cNvSpPr txBox="1"/>
            <p:nvPr/>
          </p:nvSpPr>
          <p:spPr>
            <a:xfrm>
              <a:off x="513873" y="3708714"/>
              <a:ext cx="776860" cy="271505"/>
            </a:xfrm>
            <a:prstGeom prst="rect">
              <a:avLst/>
            </a:prstGeom>
            <a:noFill/>
          </p:spPr>
          <p:txBody>
            <a:bodyPr wrap="none" rtlCol="0">
              <a:spAutoFit/>
            </a:bodyPr>
            <a:lstStyle/>
            <a:p>
              <a:r>
                <a:rPr lang="en-US" sz="2200" b="1" dirty="0"/>
                <a:t>CPG IG</a:t>
              </a:r>
            </a:p>
          </p:txBody>
        </p:sp>
      </p:grpSp>
      <p:cxnSp>
        <p:nvCxnSpPr>
          <p:cNvPr id="55" name="Curved Connector 17">
            <a:extLst>
              <a:ext uri="{FF2B5EF4-FFF2-40B4-BE49-F238E27FC236}">
                <a16:creationId xmlns:a16="http://schemas.microsoft.com/office/drawing/2014/main" id="{F1C0FC12-CF11-4983-BBB1-D2C7515DB238}"/>
              </a:ext>
            </a:extLst>
          </p:cNvPr>
          <p:cNvCxnSpPr>
            <a:cxnSpLocks/>
          </p:cNvCxnSpPr>
          <p:nvPr/>
        </p:nvCxnSpPr>
        <p:spPr>
          <a:xfrm flipH="1" flipV="1">
            <a:off x="4407505" y="5552187"/>
            <a:ext cx="1688495" cy="974853"/>
          </a:xfrm>
          <a:prstGeom prst="curvedConnector3">
            <a:avLst>
              <a:gd name="adj1" fmla="val 99535"/>
            </a:avLst>
          </a:prstGeom>
          <a:noFill/>
          <a:ln w="28575"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61" name="Curved Connector 17">
            <a:extLst>
              <a:ext uri="{FF2B5EF4-FFF2-40B4-BE49-F238E27FC236}">
                <a16:creationId xmlns:a16="http://schemas.microsoft.com/office/drawing/2014/main" id="{49EB72F8-AE62-4A9B-8951-17B312E74E33}"/>
              </a:ext>
            </a:extLst>
          </p:cNvPr>
          <p:cNvCxnSpPr>
            <a:cxnSpLocks/>
          </p:cNvCxnSpPr>
          <p:nvPr/>
        </p:nvCxnSpPr>
        <p:spPr>
          <a:xfrm>
            <a:off x="5278967" y="4343400"/>
            <a:ext cx="817033" cy="354840"/>
          </a:xfrm>
          <a:prstGeom prst="curvedConnector3">
            <a:avLst>
              <a:gd name="adj1" fmla="val 101554"/>
            </a:avLst>
          </a:prstGeom>
          <a:noFill/>
          <a:ln w="28575"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69" name="TextBox 68">
            <a:extLst>
              <a:ext uri="{FF2B5EF4-FFF2-40B4-BE49-F238E27FC236}">
                <a16:creationId xmlns:a16="http://schemas.microsoft.com/office/drawing/2014/main" id="{86BB29D2-35C2-4A79-909B-D8D34891A237}"/>
              </a:ext>
            </a:extLst>
          </p:cNvPr>
          <p:cNvSpPr txBox="1"/>
          <p:nvPr/>
        </p:nvSpPr>
        <p:spPr>
          <a:xfrm>
            <a:off x="8698894" y="2534738"/>
            <a:ext cx="3340705" cy="34881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1600" dirty="0">
                <a:solidFill>
                  <a:schemeClr val="bg1"/>
                </a:solidFill>
                <a:latin typeface="+mn-lt"/>
                <a:ea typeface="+mn-ea"/>
                <a:cs typeface="+mn-cs"/>
                <a:sym typeface="Helvetica Light"/>
              </a:rPr>
              <a:t>(within and across </a:t>
            </a:r>
            <a:r>
              <a:rPr lang="en-US" sz="1600" b="1" dirty="0">
                <a:solidFill>
                  <a:schemeClr val="bg1"/>
                </a:solidFill>
                <a:latin typeface="+mn-lt"/>
                <a:ea typeface="+mn-ea"/>
                <a:cs typeface="+mn-cs"/>
                <a:sym typeface="Helvetica Light"/>
              </a:rPr>
              <a:t>Tiers</a:t>
            </a:r>
            <a:r>
              <a:rPr lang="en-US" sz="1600" dirty="0">
                <a:solidFill>
                  <a:schemeClr val="bg1"/>
                </a:solidFill>
                <a:latin typeface="+mn-lt"/>
                <a:ea typeface="+mn-ea"/>
                <a:cs typeface="+mn-cs"/>
                <a:sym typeface="Helvetica Light"/>
              </a:rPr>
              <a:t> and Formalisms)</a:t>
            </a:r>
          </a:p>
        </p:txBody>
      </p:sp>
      <p:sp>
        <p:nvSpPr>
          <p:cNvPr id="75" name="TextBox 74">
            <a:extLst>
              <a:ext uri="{FF2B5EF4-FFF2-40B4-BE49-F238E27FC236}">
                <a16:creationId xmlns:a16="http://schemas.microsoft.com/office/drawing/2014/main" id="{EFFBB2D8-1A96-43AE-A4E8-7CBECE975F39}"/>
              </a:ext>
            </a:extLst>
          </p:cNvPr>
          <p:cNvSpPr txBox="1"/>
          <p:nvPr/>
        </p:nvSpPr>
        <p:spPr>
          <a:xfrm>
            <a:off x="1852458" y="5616568"/>
            <a:ext cx="2617764" cy="84125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1600" dirty="0">
                <a:solidFill>
                  <a:schemeClr val="bg1"/>
                </a:solidFill>
                <a:latin typeface="+mn-lt"/>
                <a:ea typeface="+mn-ea"/>
                <a:cs typeface="+mn-cs"/>
                <a:sym typeface="Helvetica Light"/>
              </a:rPr>
              <a:t>(exact path dependent on </a:t>
            </a:r>
            <a:r>
              <a:rPr lang="en-US" sz="1600" b="1" dirty="0">
                <a:solidFill>
                  <a:schemeClr val="bg1"/>
                </a:solidFill>
                <a:latin typeface="+mn-lt"/>
                <a:ea typeface="+mn-ea"/>
                <a:cs typeface="+mn-cs"/>
                <a:sym typeface="Helvetica Light"/>
              </a:rPr>
              <a:t>Methods of Implementation</a:t>
            </a:r>
            <a:r>
              <a:rPr lang="en-US" sz="1600" dirty="0">
                <a:solidFill>
                  <a:schemeClr val="bg1"/>
                </a:solidFill>
                <a:latin typeface="+mn-lt"/>
                <a:ea typeface="+mn-ea"/>
                <a:cs typeface="+mn-cs"/>
                <a:sym typeface="Helvetica Light"/>
              </a:rPr>
              <a:t> and mechanisms of Delivery)</a:t>
            </a:r>
          </a:p>
        </p:txBody>
      </p:sp>
      <p:grpSp>
        <p:nvGrpSpPr>
          <p:cNvPr id="40" name="Group 39">
            <a:extLst>
              <a:ext uri="{FF2B5EF4-FFF2-40B4-BE49-F238E27FC236}">
                <a16:creationId xmlns:a16="http://schemas.microsoft.com/office/drawing/2014/main" id="{1FAFC171-1113-4B1A-BB8A-4630B0DA191D}"/>
              </a:ext>
            </a:extLst>
          </p:cNvPr>
          <p:cNvGrpSpPr>
            <a:grpSpLocks noChangeAspect="1"/>
          </p:cNvGrpSpPr>
          <p:nvPr/>
        </p:nvGrpSpPr>
        <p:grpSpPr>
          <a:xfrm>
            <a:off x="9487982" y="572349"/>
            <a:ext cx="1721441" cy="780214"/>
            <a:chOff x="4867028" y="2644100"/>
            <a:chExt cx="3249937" cy="1472979"/>
          </a:xfrm>
        </p:grpSpPr>
        <p:sp>
          <p:nvSpPr>
            <p:cNvPr id="41" name="Rectangle 40">
              <a:extLst>
                <a:ext uri="{FF2B5EF4-FFF2-40B4-BE49-F238E27FC236}">
                  <a16:creationId xmlns:a16="http://schemas.microsoft.com/office/drawing/2014/main" id="{C1D837C5-E9D3-4177-BFAA-4CEBC757A820}"/>
                </a:ext>
              </a:extLst>
            </p:cNvPr>
            <p:cNvSpPr/>
            <p:nvPr/>
          </p:nvSpPr>
          <p:spPr>
            <a:xfrm>
              <a:off x="4867028" y="2644100"/>
              <a:ext cx="1737360" cy="365760"/>
            </a:xfrm>
            <a:prstGeom prst="rect">
              <a:avLst/>
            </a:prstGeom>
            <a:gradFill flip="none" rotWithShape="1">
              <a:gsLst>
                <a:gs pos="67000">
                  <a:srgbClr val="AF8832"/>
                </a:gs>
                <a:gs pos="0">
                  <a:schemeClr val="accent6">
                    <a:shade val="67500"/>
                    <a:satMod val="115000"/>
                  </a:schemeClr>
                </a:gs>
                <a:gs pos="33000">
                  <a:srgbClr val="6F9434"/>
                </a:gs>
                <a:gs pos="100000">
                  <a:schemeClr val="accent2"/>
                </a:gs>
              </a:gsLst>
              <a:lin ang="2700000" scaled="1"/>
              <a:tileRect/>
            </a:gradFill>
            <a:ln w="57150"/>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L1</a:t>
              </a:r>
            </a:p>
          </p:txBody>
        </p:sp>
        <p:sp>
          <p:nvSpPr>
            <p:cNvPr id="42" name="Rectangle 41">
              <a:extLst>
                <a:ext uri="{FF2B5EF4-FFF2-40B4-BE49-F238E27FC236}">
                  <a16:creationId xmlns:a16="http://schemas.microsoft.com/office/drawing/2014/main" id="{D0D920F8-26A5-4553-A81E-43F862D7F1E2}"/>
                </a:ext>
              </a:extLst>
            </p:cNvPr>
            <p:cNvSpPr/>
            <p:nvPr/>
          </p:nvSpPr>
          <p:spPr>
            <a:xfrm>
              <a:off x="5317467" y="3012717"/>
              <a:ext cx="1828800" cy="365760"/>
            </a:xfrm>
            <a:prstGeom prst="rect">
              <a:avLst/>
            </a:prstGeom>
            <a:gradFill>
              <a:gsLst>
                <a:gs pos="67000">
                  <a:srgbClr val="9F8D89"/>
                </a:gs>
                <a:gs pos="1000">
                  <a:srgbClr val="8F8E33"/>
                </a:gs>
                <a:gs pos="98551">
                  <a:schemeClr val="accent1"/>
                </a:gs>
                <a:gs pos="33000">
                  <a:schemeClr val="accent2"/>
                </a:gs>
              </a:gsLst>
              <a:lin ang="2700000" scaled="1"/>
            </a:grad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L2</a:t>
              </a:r>
            </a:p>
          </p:txBody>
        </p:sp>
        <p:sp>
          <p:nvSpPr>
            <p:cNvPr id="43" name="Rectangle 42">
              <a:extLst>
                <a:ext uri="{FF2B5EF4-FFF2-40B4-BE49-F238E27FC236}">
                  <a16:creationId xmlns:a16="http://schemas.microsoft.com/office/drawing/2014/main" id="{3BFEAAA3-030D-4AB3-8EFB-DC814C9C20D2}"/>
                </a:ext>
              </a:extLst>
            </p:cNvPr>
            <p:cNvSpPr/>
            <p:nvPr/>
          </p:nvSpPr>
          <p:spPr>
            <a:xfrm>
              <a:off x="5817456" y="3376830"/>
              <a:ext cx="1828800" cy="368615"/>
            </a:xfrm>
            <a:prstGeom prst="rect">
              <a:avLst/>
            </a:prstGeom>
            <a:gradFill>
              <a:gsLst>
                <a:gs pos="24000">
                  <a:srgbClr val="A08D88"/>
                </a:gs>
                <a:gs pos="97101">
                  <a:srgbClr val="FF0000"/>
                </a:gs>
                <a:gs pos="86000">
                  <a:srgbClr val="B04B67"/>
                </a:gs>
                <a:gs pos="56000">
                  <a:schemeClr val="accent1"/>
                </a:gs>
              </a:gsLst>
              <a:lin ang="2700000" scaled="1"/>
            </a:gradFill>
            <a:ln w="571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L3</a:t>
              </a:r>
            </a:p>
          </p:txBody>
        </p:sp>
        <p:sp>
          <p:nvSpPr>
            <p:cNvPr id="44" name="Rectangle 43">
              <a:extLst>
                <a:ext uri="{FF2B5EF4-FFF2-40B4-BE49-F238E27FC236}">
                  <a16:creationId xmlns:a16="http://schemas.microsoft.com/office/drawing/2014/main" id="{439FBC33-AB34-474D-A771-2C3ECB8BCF93}"/>
                </a:ext>
              </a:extLst>
            </p:cNvPr>
            <p:cNvSpPr/>
            <p:nvPr/>
          </p:nvSpPr>
          <p:spPr>
            <a:xfrm>
              <a:off x="6288165" y="3751319"/>
              <a:ext cx="1828800" cy="365760"/>
            </a:xfrm>
            <a:prstGeom prst="rect">
              <a:avLst/>
            </a:prstGeom>
            <a:gradFill>
              <a:gsLst>
                <a:gs pos="50000">
                  <a:srgbClr val="AF4C68"/>
                </a:gs>
                <a:gs pos="97101">
                  <a:srgbClr val="FF0000"/>
                </a:gs>
                <a:gs pos="0">
                  <a:schemeClr val="accent1"/>
                </a:gs>
              </a:gsLst>
              <a:lin ang="2700000" scaled="1"/>
            </a:gra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L4</a:t>
              </a:r>
            </a:p>
          </p:txBody>
        </p:sp>
      </p:grpSp>
      <p:sp>
        <p:nvSpPr>
          <p:cNvPr id="45" name="TextBox 44">
            <a:extLst>
              <a:ext uri="{FF2B5EF4-FFF2-40B4-BE49-F238E27FC236}">
                <a16:creationId xmlns:a16="http://schemas.microsoft.com/office/drawing/2014/main" id="{BB5BAF02-3B5B-4819-94B0-4C5DE6FAE39E}"/>
              </a:ext>
            </a:extLst>
          </p:cNvPr>
          <p:cNvSpPr txBox="1"/>
          <p:nvPr/>
        </p:nvSpPr>
        <p:spPr>
          <a:xfrm>
            <a:off x="6892234" y="1190072"/>
            <a:ext cx="1543452" cy="5950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1600" dirty="0">
                <a:solidFill>
                  <a:srgbClr val="0070C0"/>
                </a:solidFill>
                <a:latin typeface="+mn-lt"/>
                <a:ea typeface="+mn-ea"/>
                <a:cs typeface="+mn-cs"/>
                <a:sym typeface="Helvetica Light"/>
              </a:rPr>
              <a:t>Agile Translation</a:t>
            </a:r>
          </a:p>
          <a:p>
            <a:pPr algn="ctr" defTabSz="1100639" hangingPunct="0"/>
            <a:r>
              <a:rPr lang="en-US" sz="1600" dirty="0">
                <a:solidFill>
                  <a:srgbClr val="0070C0"/>
                </a:solidFill>
                <a:sym typeface="Helvetica Light"/>
              </a:rPr>
              <a:t>with Chunking</a:t>
            </a:r>
          </a:p>
        </p:txBody>
      </p:sp>
      <p:sp>
        <p:nvSpPr>
          <p:cNvPr id="46" name="TextBox 45">
            <a:extLst>
              <a:ext uri="{FF2B5EF4-FFF2-40B4-BE49-F238E27FC236}">
                <a16:creationId xmlns:a16="http://schemas.microsoft.com/office/drawing/2014/main" id="{BC20BF8D-4C78-40E5-BB51-46FA7F385046}"/>
              </a:ext>
            </a:extLst>
          </p:cNvPr>
          <p:cNvSpPr txBox="1"/>
          <p:nvPr/>
        </p:nvSpPr>
        <p:spPr>
          <a:xfrm>
            <a:off x="9128777" y="5046232"/>
            <a:ext cx="2836938" cy="133369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000" dirty="0">
                <a:solidFill>
                  <a:srgbClr val="0070C0"/>
                </a:solidFill>
                <a:latin typeface="+mn-lt"/>
                <a:ea typeface="+mn-ea"/>
                <a:cs typeface="+mn-cs"/>
                <a:sym typeface="Helvetica Light"/>
              </a:rPr>
              <a:t>Use of </a:t>
            </a:r>
            <a:r>
              <a:rPr lang="en-US" sz="2000" b="1" dirty="0">
                <a:solidFill>
                  <a:srgbClr val="0070C0"/>
                </a:solidFill>
                <a:latin typeface="+mn-lt"/>
                <a:ea typeface="+mn-ea"/>
                <a:cs typeface="+mn-cs"/>
                <a:sym typeface="Helvetica Light"/>
              </a:rPr>
              <a:t>Real-World Data </a:t>
            </a:r>
            <a:r>
              <a:rPr lang="en-US" sz="2000" dirty="0">
                <a:solidFill>
                  <a:srgbClr val="0070C0"/>
                </a:solidFill>
                <a:latin typeface="+mn-lt"/>
                <a:ea typeface="+mn-ea"/>
                <a:cs typeface="+mn-cs"/>
                <a:sym typeface="Helvetica Light"/>
              </a:rPr>
              <a:t>for Design, Specification, Development, &amp; one-time Validation</a:t>
            </a:r>
          </a:p>
        </p:txBody>
      </p:sp>
    </p:spTree>
    <p:extLst>
      <p:ext uri="{BB962C8B-B14F-4D97-AF65-F5344CB8AC3E}">
        <p14:creationId xmlns:p14="http://schemas.microsoft.com/office/powerpoint/2010/main" val="231869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4" name="Google Shape;224;p32"/>
          <p:cNvSpPr/>
          <p:nvPr/>
        </p:nvSpPr>
        <p:spPr>
          <a:xfrm>
            <a:off x="5969337" y="1139787"/>
            <a:ext cx="1130400" cy="5122800"/>
          </a:xfrm>
          <a:prstGeom prst="foldedCorner">
            <a:avLst>
              <a:gd name="adj" fmla="val 16667"/>
            </a:avLst>
          </a:prstGeom>
          <a:solidFill>
            <a:schemeClr val="accent1"/>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entury Gothic"/>
              <a:ea typeface="Century Gothic"/>
              <a:cs typeface="Century Gothic"/>
              <a:sym typeface="Century Gothic"/>
            </a:endParaRPr>
          </a:p>
        </p:txBody>
      </p:sp>
      <p:sp>
        <p:nvSpPr>
          <p:cNvPr id="226" name="Google Shape;226;p32"/>
          <p:cNvSpPr/>
          <p:nvPr/>
        </p:nvSpPr>
        <p:spPr>
          <a:xfrm>
            <a:off x="369369" y="4505473"/>
            <a:ext cx="1725696" cy="1142928"/>
          </a:xfrm>
          <a:prstGeom prst="cloud">
            <a:avLst/>
          </a:prstGeom>
          <a:solidFill>
            <a:schemeClr val="lt2"/>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endParaRPr sz="1200" b="1">
              <a:solidFill>
                <a:schemeClr val="dk1"/>
              </a:solidFill>
              <a:latin typeface="Century Gothic"/>
              <a:ea typeface="Century Gothic"/>
              <a:cs typeface="Century Gothic"/>
              <a:sym typeface="Century Gothic"/>
            </a:endParaRPr>
          </a:p>
          <a:p>
            <a:pPr algn="ctr"/>
            <a:r>
              <a:rPr lang="en" sz="1200" b="1">
                <a:solidFill>
                  <a:schemeClr val="dk1"/>
                </a:solidFill>
                <a:latin typeface="Century Gothic"/>
                <a:ea typeface="Century Gothic"/>
                <a:cs typeface="Century Gothic"/>
                <a:sym typeface="Century Gothic"/>
              </a:rPr>
              <a:t>Evidence Synthesis/ Professional Societies</a:t>
            </a:r>
            <a:endParaRPr sz="1600" b="1"/>
          </a:p>
        </p:txBody>
      </p:sp>
      <p:sp>
        <p:nvSpPr>
          <p:cNvPr id="227" name="Google Shape;227;p32"/>
          <p:cNvSpPr/>
          <p:nvPr/>
        </p:nvSpPr>
        <p:spPr>
          <a:xfrm>
            <a:off x="779056" y="1298351"/>
            <a:ext cx="850800" cy="711200"/>
          </a:xfrm>
          <a:prstGeom prst="hexagon">
            <a:avLst>
              <a:gd name="adj" fmla="val 25000"/>
              <a:gd name="vf" fmla="val 115470"/>
            </a:avLst>
          </a:prstGeom>
          <a:solidFill>
            <a:srgbClr val="A5A5A5"/>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800">
                <a:solidFill>
                  <a:schemeClr val="lt1"/>
                </a:solidFill>
                <a:latin typeface="Century Gothic"/>
                <a:ea typeface="Century Gothic"/>
                <a:cs typeface="Century Gothic"/>
                <a:sym typeface="Century Gothic"/>
              </a:rPr>
              <a:t>Domain</a:t>
            </a:r>
            <a:endParaRPr sz="1467"/>
          </a:p>
          <a:p>
            <a:pPr algn="ctr"/>
            <a:r>
              <a:rPr lang="en" sz="800">
                <a:solidFill>
                  <a:schemeClr val="lt1"/>
                </a:solidFill>
                <a:latin typeface="Century Gothic"/>
                <a:ea typeface="Century Gothic"/>
                <a:cs typeface="Century Gothic"/>
                <a:sym typeface="Century Gothic"/>
              </a:rPr>
              <a:t>3...</a:t>
            </a:r>
            <a:endParaRPr sz="1467"/>
          </a:p>
        </p:txBody>
      </p:sp>
      <p:sp>
        <p:nvSpPr>
          <p:cNvPr id="228" name="Google Shape;228;p32"/>
          <p:cNvSpPr/>
          <p:nvPr/>
        </p:nvSpPr>
        <p:spPr>
          <a:xfrm>
            <a:off x="97319" y="1298351"/>
            <a:ext cx="850800" cy="711200"/>
          </a:xfrm>
          <a:prstGeom prst="hexagon">
            <a:avLst>
              <a:gd name="adj" fmla="val 25000"/>
              <a:gd name="vf" fmla="val 115470"/>
            </a:avLst>
          </a:prstGeom>
          <a:solidFill>
            <a:srgbClr val="A5A5A5"/>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800">
                <a:solidFill>
                  <a:schemeClr val="lt1"/>
                </a:solidFill>
                <a:latin typeface="Century Gothic"/>
                <a:ea typeface="Century Gothic"/>
                <a:cs typeface="Century Gothic"/>
                <a:sym typeface="Century Gothic"/>
              </a:rPr>
              <a:t>Domain</a:t>
            </a:r>
            <a:endParaRPr sz="1467"/>
          </a:p>
          <a:p>
            <a:pPr algn="ctr"/>
            <a:r>
              <a:rPr lang="en" sz="800">
                <a:solidFill>
                  <a:schemeClr val="lt1"/>
                </a:solidFill>
                <a:latin typeface="Century Gothic"/>
                <a:ea typeface="Century Gothic"/>
                <a:cs typeface="Century Gothic"/>
                <a:sym typeface="Century Gothic"/>
              </a:rPr>
              <a:t>2</a:t>
            </a:r>
            <a:endParaRPr sz="1467"/>
          </a:p>
        </p:txBody>
      </p:sp>
      <p:sp>
        <p:nvSpPr>
          <p:cNvPr id="229" name="Google Shape;229;p32"/>
          <p:cNvSpPr/>
          <p:nvPr/>
        </p:nvSpPr>
        <p:spPr>
          <a:xfrm>
            <a:off x="2122973" y="1298351"/>
            <a:ext cx="850800" cy="711200"/>
          </a:xfrm>
          <a:prstGeom prst="hexagon">
            <a:avLst>
              <a:gd name="adj" fmla="val 25000"/>
              <a:gd name="vf" fmla="val 115470"/>
            </a:avLst>
          </a:prstGeom>
          <a:solidFill>
            <a:srgbClr val="A5A5A5"/>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800">
                <a:solidFill>
                  <a:schemeClr val="lt1"/>
                </a:solidFill>
                <a:latin typeface="Century Gothic"/>
                <a:ea typeface="Century Gothic"/>
                <a:cs typeface="Century Gothic"/>
                <a:sym typeface="Century Gothic"/>
              </a:rPr>
              <a:t>Domain</a:t>
            </a:r>
            <a:endParaRPr sz="1467"/>
          </a:p>
          <a:p>
            <a:pPr algn="ctr"/>
            <a:r>
              <a:rPr lang="en" sz="800">
                <a:solidFill>
                  <a:schemeClr val="lt1"/>
                </a:solidFill>
                <a:latin typeface="Century Gothic"/>
                <a:ea typeface="Century Gothic"/>
                <a:cs typeface="Century Gothic"/>
                <a:sym typeface="Century Gothic"/>
              </a:rPr>
              <a:t>1</a:t>
            </a:r>
            <a:endParaRPr sz="1467"/>
          </a:p>
        </p:txBody>
      </p:sp>
      <p:sp>
        <p:nvSpPr>
          <p:cNvPr id="233" name="Google Shape;233;p32"/>
          <p:cNvSpPr/>
          <p:nvPr/>
        </p:nvSpPr>
        <p:spPr>
          <a:xfrm>
            <a:off x="2454733" y="5798269"/>
            <a:ext cx="3394000" cy="300400"/>
          </a:xfrm>
          <a:prstGeom prst="hexagon">
            <a:avLst>
              <a:gd name="adj" fmla="val 25000"/>
              <a:gd name="vf" fmla="val 115470"/>
            </a:avLst>
          </a:prstGeom>
          <a:solidFill>
            <a:schemeClr val="accent1"/>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Terminology + Value Sets</a:t>
            </a:r>
            <a:endParaRPr sz="1467"/>
          </a:p>
        </p:txBody>
      </p:sp>
      <p:sp>
        <p:nvSpPr>
          <p:cNvPr id="234" name="Google Shape;234;p32"/>
          <p:cNvSpPr/>
          <p:nvPr/>
        </p:nvSpPr>
        <p:spPr>
          <a:xfrm>
            <a:off x="3464611" y="5048397"/>
            <a:ext cx="2379600" cy="291200"/>
          </a:xfrm>
          <a:prstGeom prst="hexagon">
            <a:avLst>
              <a:gd name="adj" fmla="val 25000"/>
              <a:gd name="vf" fmla="val 115470"/>
            </a:avLst>
          </a:prstGeom>
          <a:solidFill>
            <a:schemeClr val="accent1"/>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CQL Libraries</a:t>
            </a:r>
            <a:endParaRPr sz="1467"/>
          </a:p>
        </p:txBody>
      </p:sp>
      <p:grpSp>
        <p:nvGrpSpPr>
          <p:cNvPr id="235" name="Google Shape;235;p32"/>
          <p:cNvGrpSpPr/>
          <p:nvPr/>
        </p:nvGrpSpPr>
        <p:grpSpPr>
          <a:xfrm>
            <a:off x="7291982" y="3032685"/>
            <a:ext cx="1676300" cy="1301651"/>
            <a:chOff x="10059261" y="3003550"/>
            <a:chExt cx="1676300" cy="1301650"/>
          </a:xfrm>
        </p:grpSpPr>
        <p:sp>
          <p:nvSpPr>
            <p:cNvPr id="236" name="Google Shape;236;p32"/>
            <p:cNvSpPr/>
            <p:nvPr/>
          </p:nvSpPr>
          <p:spPr>
            <a:xfrm>
              <a:off x="10059261" y="3454400"/>
              <a:ext cx="1193700" cy="850800"/>
            </a:xfrm>
            <a:prstGeom prst="parallelogram">
              <a:avLst>
                <a:gd name="adj" fmla="val 25000"/>
              </a:avLst>
            </a:prstGeom>
            <a:solidFill>
              <a:srgbClr val="92D05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867">
                  <a:solidFill>
                    <a:schemeClr val="lt1"/>
                  </a:solidFill>
                  <a:latin typeface="Century Gothic"/>
                  <a:ea typeface="Century Gothic"/>
                  <a:cs typeface="Century Gothic"/>
                  <a:sym typeface="Century Gothic"/>
                </a:rPr>
                <a:t>L4</a:t>
              </a:r>
              <a:endParaRPr sz="1467"/>
            </a:p>
          </p:txBody>
        </p:sp>
        <p:sp>
          <p:nvSpPr>
            <p:cNvPr id="237" name="Google Shape;237;p32"/>
            <p:cNvSpPr/>
            <p:nvPr/>
          </p:nvSpPr>
          <p:spPr>
            <a:xfrm>
              <a:off x="10300561" y="3238500"/>
              <a:ext cx="1193700" cy="850800"/>
            </a:xfrm>
            <a:prstGeom prst="parallelogram">
              <a:avLst>
                <a:gd name="adj" fmla="val 25000"/>
              </a:avLst>
            </a:prstGeom>
            <a:solidFill>
              <a:srgbClr val="92D05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867">
                  <a:solidFill>
                    <a:schemeClr val="lt1"/>
                  </a:solidFill>
                  <a:latin typeface="Century Gothic"/>
                  <a:ea typeface="Century Gothic"/>
                  <a:cs typeface="Century Gothic"/>
                  <a:sym typeface="Century Gothic"/>
                </a:rPr>
                <a:t>L4</a:t>
              </a:r>
              <a:endParaRPr sz="1467"/>
            </a:p>
          </p:txBody>
        </p:sp>
        <p:sp>
          <p:nvSpPr>
            <p:cNvPr id="238" name="Google Shape;238;p32"/>
            <p:cNvSpPr/>
            <p:nvPr/>
          </p:nvSpPr>
          <p:spPr>
            <a:xfrm>
              <a:off x="10541861" y="3003550"/>
              <a:ext cx="1193700" cy="850800"/>
            </a:xfrm>
            <a:prstGeom prst="parallelogram">
              <a:avLst>
                <a:gd name="adj" fmla="val 25000"/>
              </a:avLst>
            </a:prstGeom>
            <a:solidFill>
              <a:srgbClr val="92D05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200">
                  <a:solidFill>
                    <a:schemeClr val="dk1"/>
                  </a:solidFill>
                  <a:latin typeface="Century Gothic"/>
                  <a:ea typeface="Century Gothic"/>
                  <a:cs typeface="Century Gothic"/>
                  <a:sym typeface="Century Gothic"/>
                </a:rPr>
                <a:t>L4 Implementation</a:t>
              </a:r>
              <a:endParaRPr sz="1467"/>
            </a:p>
          </p:txBody>
        </p:sp>
      </p:grpSp>
      <p:sp>
        <p:nvSpPr>
          <p:cNvPr id="239" name="Google Shape;239;p32"/>
          <p:cNvSpPr/>
          <p:nvPr/>
        </p:nvSpPr>
        <p:spPr>
          <a:xfrm>
            <a:off x="10673571" y="2881580"/>
            <a:ext cx="1130400" cy="882800"/>
          </a:xfrm>
          <a:prstGeom prst="cube">
            <a:avLst>
              <a:gd name="adj" fmla="val 25000"/>
            </a:avLst>
          </a:prstGeom>
          <a:solidFill>
            <a:schemeClr val="dk1"/>
          </a:solidFill>
          <a:ln>
            <a:noFill/>
          </a:ln>
        </p:spPr>
        <p:txBody>
          <a:bodyPr spcFirstLastPara="1" wrap="square" lIns="91433" tIns="45700" rIns="91433" bIns="45700" anchor="ctr" anchorCtr="0">
            <a:noAutofit/>
          </a:bodyPr>
          <a:lstStyle/>
          <a:p>
            <a:pPr algn="ctr"/>
            <a:r>
              <a:rPr lang="en" sz="1067">
                <a:solidFill>
                  <a:schemeClr val="lt1"/>
                </a:solidFill>
                <a:latin typeface="Century Gothic"/>
                <a:ea typeface="Century Gothic"/>
                <a:cs typeface="Century Gothic"/>
                <a:sym typeface="Century Gothic"/>
              </a:rPr>
              <a:t>Host 1</a:t>
            </a:r>
            <a:endParaRPr sz="1467"/>
          </a:p>
        </p:txBody>
      </p:sp>
      <p:sp>
        <p:nvSpPr>
          <p:cNvPr id="240" name="Google Shape;240;p32"/>
          <p:cNvSpPr/>
          <p:nvPr/>
        </p:nvSpPr>
        <p:spPr>
          <a:xfrm>
            <a:off x="10678465" y="3804579"/>
            <a:ext cx="1130400" cy="882800"/>
          </a:xfrm>
          <a:prstGeom prst="cube">
            <a:avLst>
              <a:gd name="adj" fmla="val 25000"/>
            </a:avLst>
          </a:prstGeom>
          <a:solidFill>
            <a:schemeClr val="dk1"/>
          </a:solidFill>
          <a:ln>
            <a:noFill/>
          </a:ln>
        </p:spPr>
        <p:txBody>
          <a:bodyPr spcFirstLastPara="1" wrap="square" lIns="91433" tIns="45700" rIns="91433" bIns="45700" anchor="ctr" anchorCtr="0">
            <a:noAutofit/>
          </a:bodyPr>
          <a:lstStyle/>
          <a:p>
            <a:pPr algn="ctr"/>
            <a:r>
              <a:rPr lang="en" sz="1067">
                <a:solidFill>
                  <a:schemeClr val="lt1"/>
                </a:solidFill>
                <a:latin typeface="Century Gothic"/>
                <a:ea typeface="Century Gothic"/>
                <a:cs typeface="Century Gothic"/>
                <a:sym typeface="Century Gothic"/>
              </a:rPr>
              <a:t>Host 2</a:t>
            </a:r>
            <a:endParaRPr sz="1467"/>
          </a:p>
        </p:txBody>
      </p:sp>
      <p:sp>
        <p:nvSpPr>
          <p:cNvPr id="241" name="Google Shape;241;p32"/>
          <p:cNvSpPr/>
          <p:nvPr/>
        </p:nvSpPr>
        <p:spPr>
          <a:xfrm>
            <a:off x="10678465" y="4727576"/>
            <a:ext cx="1130400" cy="882800"/>
          </a:xfrm>
          <a:prstGeom prst="cube">
            <a:avLst>
              <a:gd name="adj" fmla="val 25000"/>
            </a:avLst>
          </a:prstGeom>
          <a:solidFill>
            <a:schemeClr val="dk1"/>
          </a:solidFill>
          <a:ln>
            <a:noFill/>
          </a:ln>
        </p:spPr>
        <p:txBody>
          <a:bodyPr spcFirstLastPara="1" wrap="square" lIns="91433" tIns="45700" rIns="91433" bIns="45700" anchor="ctr" anchorCtr="0">
            <a:noAutofit/>
          </a:bodyPr>
          <a:lstStyle/>
          <a:p>
            <a:pPr algn="ctr"/>
            <a:r>
              <a:rPr lang="en" sz="1067">
                <a:solidFill>
                  <a:schemeClr val="lt1"/>
                </a:solidFill>
                <a:latin typeface="Century Gothic"/>
                <a:ea typeface="Century Gothic"/>
                <a:cs typeface="Century Gothic"/>
                <a:sym typeface="Century Gothic"/>
              </a:rPr>
              <a:t>Host 3...</a:t>
            </a:r>
            <a:endParaRPr sz="1467"/>
          </a:p>
        </p:txBody>
      </p:sp>
      <p:sp>
        <p:nvSpPr>
          <p:cNvPr id="242" name="Google Shape;242;p32"/>
          <p:cNvSpPr/>
          <p:nvPr/>
        </p:nvSpPr>
        <p:spPr>
          <a:xfrm>
            <a:off x="9171329" y="2879725"/>
            <a:ext cx="1143200" cy="844400"/>
          </a:xfrm>
          <a:prstGeom prst="hexagon">
            <a:avLst>
              <a:gd name="adj" fmla="val 25000"/>
              <a:gd name="vf" fmla="val 115470"/>
            </a:avLst>
          </a:prstGeom>
          <a:solidFill>
            <a:srgbClr val="00B0F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FHIR R4 API / </a:t>
            </a:r>
            <a:endParaRPr sz="1467"/>
          </a:p>
          <a:p>
            <a:pPr algn="ctr"/>
            <a:r>
              <a:rPr lang="en" sz="1067" b="1">
                <a:solidFill>
                  <a:schemeClr val="lt1"/>
                </a:solidFill>
                <a:latin typeface="Century Gothic"/>
                <a:ea typeface="Century Gothic"/>
                <a:cs typeface="Century Gothic"/>
                <a:sym typeface="Century Gothic"/>
              </a:rPr>
              <a:t>CDS Hooks</a:t>
            </a:r>
            <a:endParaRPr sz="1467"/>
          </a:p>
        </p:txBody>
      </p:sp>
      <p:sp>
        <p:nvSpPr>
          <p:cNvPr id="243" name="Google Shape;243;p32"/>
          <p:cNvSpPr/>
          <p:nvPr/>
        </p:nvSpPr>
        <p:spPr>
          <a:xfrm>
            <a:off x="9171329" y="3865563"/>
            <a:ext cx="1143200" cy="844400"/>
          </a:xfrm>
          <a:prstGeom prst="hexagon">
            <a:avLst>
              <a:gd name="adj" fmla="val 25000"/>
              <a:gd name="vf" fmla="val 115470"/>
            </a:avLst>
          </a:prstGeom>
          <a:solidFill>
            <a:srgbClr val="00B0F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Smart on FHIR</a:t>
            </a:r>
            <a:endParaRPr sz="1467"/>
          </a:p>
        </p:txBody>
      </p:sp>
      <p:sp>
        <p:nvSpPr>
          <p:cNvPr id="244" name="Google Shape;244;p32"/>
          <p:cNvSpPr/>
          <p:nvPr/>
        </p:nvSpPr>
        <p:spPr>
          <a:xfrm>
            <a:off x="9171329" y="4851400"/>
            <a:ext cx="1143200" cy="844400"/>
          </a:xfrm>
          <a:prstGeom prst="hexagon">
            <a:avLst>
              <a:gd name="adj" fmla="val 25000"/>
              <a:gd name="vf" fmla="val 115470"/>
            </a:avLst>
          </a:prstGeom>
          <a:solidFill>
            <a:srgbClr val="00B0F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Measure-as-a-Service</a:t>
            </a:r>
            <a:endParaRPr sz="1467"/>
          </a:p>
        </p:txBody>
      </p:sp>
      <p:sp>
        <p:nvSpPr>
          <p:cNvPr id="245" name="Google Shape;245;p32"/>
          <p:cNvSpPr/>
          <p:nvPr/>
        </p:nvSpPr>
        <p:spPr>
          <a:xfrm>
            <a:off x="6089541" y="2128151"/>
            <a:ext cx="918400" cy="773200"/>
          </a:xfrm>
          <a:prstGeom prst="foldedCorner">
            <a:avLst>
              <a:gd name="adj" fmla="val 16667"/>
            </a:avLst>
          </a:prstGeom>
          <a:solidFill>
            <a:srgbClr val="FFFF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867">
                <a:solidFill>
                  <a:schemeClr val="dk1"/>
                </a:solidFill>
                <a:latin typeface="Century Gothic"/>
                <a:ea typeface="Century Gothic"/>
                <a:cs typeface="Century Gothic"/>
                <a:sym typeface="Century Gothic"/>
              </a:rPr>
              <a:t>eCR</a:t>
            </a:r>
            <a:endParaRPr sz="1867">
              <a:solidFill>
                <a:schemeClr val="dk1"/>
              </a:solidFill>
              <a:latin typeface="Century Gothic"/>
              <a:ea typeface="Century Gothic"/>
              <a:cs typeface="Century Gothic"/>
              <a:sym typeface="Century Gothic"/>
            </a:endParaRPr>
          </a:p>
        </p:txBody>
      </p:sp>
      <p:sp>
        <p:nvSpPr>
          <p:cNvPr id="246" name="Google Shape;246;p32"/>
          <p:cNvSpPr/>
          <p:nvPr/>
        </p:nvSpPr>
        <p:spPr>
          <a:xfrm>
            <a:off x="6089541" y="3051283"/>
            <a:ext cx="918400" cy="773200"/>
          </a:xfrm>
          <a:prstGeom prst="foldedCorner">
            <a:avLst>
              <a:gd name="adj" fmla="val 16667"/>
            </a:avLst>
          </a:prstGeom>
          <a:solidFill>
            <a:srgbClr val="FFFF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600">
                <a:solidFill>
                  <a:schemeClr val="dk1"/>
                </a:solidFill>
                <a:latin typeface="Century Gothic"/>
                <a:ea typeface="Century Gothic"/>
                <a:cs typeface="Century Gothic"/>
                <a:sym typeface="Century Gothic"/>
              </a:rPr>
              <a:t>eCQM</a:t>
            </a:r>
            <a:endParaRPr sz="1600">
              <a:solidFill>
                <a:schemeClr val="dk1"/>
              </a:solidFill>
              <a:latin typeface="Century Gothic"/>
              <a:ea typeface="Century Gothic"/>
              <a:cs typeface="Century Gothic"/>
              <a:sym typeface="Century Gothic"/>
            </a:endParaRPr>
          </a:p>
        </p:txBody>
      </p:sp>
      <p:sp>
        <p:nvSpPr>
          <p:cNvPr id="247" name="Google Shape;247;p32"/>
          <p:cNvSpPr/>
          <p:nvPr/>
        </p:nvSpPr>
        <p:spPr>
          <a:xfrm>
            <a:off x="6081241" y="4002195"/>
            <a:ext cx="918400" cy="773200"/>
          </a:xfrm>
          <a:prstGeom prst="foldedCorner">
            <a:avLst>
              <a:gd name="adj" fmla="val 16667"/>
            </a:avLst>
          </a:prstGeom>
          <a:solidFill>
            <a:srgbClr val="FFFF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600">
                <a:solidFill>
                  <a:schemeClr val="dk1"/>
                </a:solidFill>
                <a:latin typeface="Century Gothic"/>
                <a:ea typeface="Century Gothic"/>
                <a:cs typeface="Century Gothic"/>
                <a:sym typeface="Century Gothic"/>
              </a:rPr>
              <a:t>ECA</a:t>
            </a:r>
            <a:endParaRPr sz="1467"/>
          </a:p>
        </p:txBody>
      </p:sp>
      <p:sp>
        <p:nvSpPr>
          <p:cNvPr id="248" name="Google Shape;248;p32"/>
          <p:cNvSpPr/>
          <p:nvPr/>
        </p:nvSpPr>
        <p:spPr>
          <a:xfrm>
            <a:off x="6089541" y="4957869"/>
            <a:ext cx="918400" cy="773200"/>
          </a:xfrm>
          <a:prstGeom prst="foldedCorner">
            <a:avLst>
              <a:gd name="adj" fmla="val 16667"/>
            </a:avLst>
          </a:prstGeom>
          <a:solidFill>
            <a:srgbClr val="FFFF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600">
                <a:solidFill>
                  <a:schemeClr val="dk1"/>
                </a:solidFill>
                <a:latin typeface="Century Gothic"/>
                <a:ea typeface="Century Gothic"/>
                <a:cs typeface="Century Gothic"/>
                <a:sym typeface="Century Gothic"/>
              </a:rPr>
              <a:t>DEQM</a:t>
            </a:r>
            <a:endParaRPr sz="1467"/>
          </a:p>
        </p:txBody>
      </p:sp>
      <p:sp>
        <p:nvSpPr>
          <p:cNvPr id="249" name="Google Shape;249;p32"/>
          <p:cNvSpPr/>
          <p:nvPr/>
        </p:nvSpPr>
        <p:spPr>
          <a:xfrm>
            <a:off x="1449863" y="932591"/>
            <a:ext cx="850800" cy="711200"/>
          </a:xfrm>
          <a:prstGeom prst="hexagon">
            <a:avLst>
              <a:gd name="adj" fmla="val 25000"/>
              <a:gd name="vf" fmla="val 115470"/>
            </a:avLst>
          </a:prstGeom>
          <a:solidFill>
            <a:srgbClr val="A5A5A5"/>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800">
                <a:solidFill>
                  <a:schemeClr val="lt1"/>
                </a:solidFill>
                <a:latin typeface="Century Gothic"/>
                <a:ea typeface="Century Gothic"/>
                <a:cs typeface="Century Gothic"/>
                <a:sym typeface="Century Gothic"/>
              </a:rPr>
              <a:t>RWE</a:t>
            </a:r>
            <a:endParaRPr sz="1467"/>
          </a:p>
        </p:txBody>
      </p:sp>
      <p:sp>
        <p:nvSpPr>
          <p:cNvPr id="250" name="Google Shape;250;p32"/>
          <p:cNvSpPr/>
          <p:nvPr/>
        </p:nvSpPr>
        <p:spPr>
          <a:xfrm>
            <a:off x="359105" y="3593673"/>
            <a:ext cx="1725696" cy="1142928"/>
          </a:xfrm>
          <a:prstGeom prst="cloud">
            <a:avLst/>
          </a:prstGeom>
          <a:solidFill>
            <a:schemeClr val="lt2"/>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200" b="1">
                <a:solidFill>
                  <a:schemeClr val="dk1"/>
                </a:solidFill>
                <a:latin typeface="Century Gothic"/>
                <a:ea typeface="Century Gothic"/>
                <a:cs typeface="Century Gothic"/>
                <a:sym typeface="Century Gothic"/>
              </a:rPr>
              <a:t>Evaluation/ Feedback </a:t>
            </a:r>
            <a:endParaRPr sz="1600" b="1"/>
          </a:p>
        </p:txBody>
      </p:sp>
      <p:sp>
        <p:nvSpPr>
          <p:cNvPr id="251" name="Google Shape;251;p32"/>
          <p:cNvSpPr/>
          <p:nvPr/>
        </p:nvSpPr>
        <p:spPr>
          <a:xfrm>
            <a:off x="366952" y="2722563"/>
            <a:ext cx="1725696" cy="1142928"/>
          </a:xfrm>
          <a:prstGeom prst="cloud">
            <a:avLst/>
          </a:prstGeom>
          <a:solidFill>
            <a:schemeClr val="lt2"/>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200" b="1">
                <a:solidFill>
                  <a:schemeClr val="dk1"/>
                </a:solidFill>
                <a:latin typeface="Century Gothic"/>
                <a:ea typeface="Century Gothic"/>
                <a:cs typeface="Century Gothic"/>
                <a:sym typeface="Century Gothic"/>
              </a:rPr>
              <a:t>Content Governance</a:t>
            </a:r>
            <a:endParaRPr sz="1600" b="1"/>
          </a:p>
        </p:txBody>
      </p:sp>
      <p:sp>
        <p:nvSpPr>
          <p:cNvPr id="252" name="Google Shape;252;p32"/>
          <p:cNvSpPr/>
          <p:nvPr/>
        </p:nvSpPr>
        <p:spPr>
          <a:xfrm>
            <a:off x="9171329" y="1893889"/>
            <a:ext cx="1143200" cy="844400"/>
          </a:xfrm>
          <a:prstGeom prst="hexagon">
            <a:avLst>
              <a:gd name="adj" fmla="val 25000"/>
              <a:gd name="vf" fmla="val 115470"/>
            </a:avLst>
          </a:prstGeom>
          <a:solidFill>
            <a:srgbClr val="00B0F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Infobutton</a:t>
            </a:r>
            <a:endParaRPr sz="1067" b="1">
              <a:solidFill>
                <a:schemeClr val="lt1"/>
              </a:solidFill>
              <a:latin typeface="Century Gothic"/>
              <a:ea typeface="Century Gothic"/>
              <a:cs typeface="Century Gothic"/>
              <a:sym typeface="Century Gothic"/>
            </a:endParaRPr>
          </a:p>
        </p:txBody>
      </p:sp>
      <p:grpSp>
        <p:nvGrpSpPr>
          <p:cNvPr id="253" name="Google Shape;253;p32"/>
          <p:cNvGrpSpPr/>
          <p:nvPr/>
        </p:nvGrpSpPr>
        <p:grpSpPr>
          <a:xfrm>
            <a:off x="388129" y="6281705"/>
            <a:ext cx="11524500" cy="538163"/>
            <a:chOff x="388128" y="6281705"/>
            <a:chExt cx="11524500" cy="538163"/>
          </a:xfrm>
        </p:grpSpPr>
        <p:sp>
          <p:nvSpPr>
            <p:cNvPr id="254" name="Google Shape;254;p32"/>
            <p:cNvSpPr/>
            <p:nvPr/>
          </p:nvSpPr>
          <p:spPr>
            <a:xfrm rot="-5400000">
              <a:off x="6073578" y="596255"/>
              <a:ext cx="153600" cy="11524500"/>
            </a:xfrm>
            <a:prstGeom prst="leftBracket">
              <a:avLst>
                <a:gd name="adj" fmla="val 8333"/>
              </a:avLst>
            </a:prstGeom>
            <a:noFill/>
            <a:ln w="41275" cap="flat" cmpd="sng">
              <a:solidFill>
                <a:srgbClr val="9D2D0F"/>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Century Gothic"/>
                <a:ea typeface="Century Gothic"/>
                <a:cs typeface="Century Gothic"/>
                <a:sym typeface="Century Gothic"/>
              </a:endParaRPr>
            </a:p>
          </p:txBody>
        </p:sp>
        <p:sp>
          <p:nvSpPr>
            <p:cNvPr id="255" name="Google Shape;255;p32"/>
            <p:cNvSpPr txBox="1"/>
            <p:nvPr/>
          </p:nvSpPr>
          <p:spPr>
            <a:xfrm>
              <a:off x="4194539" y="6450568"/>
              <a:ext cx="4976592" cy="369300"/>
            </a:xfrm>
            <a:prstGeom prst="rect">
              <a:avLst/>
            </a:prstGeom>
            <a:noFill/>
            <a:ln>
              <a:noFill/>
            </a:ln>
          </p:spPr>
          <p:txBody>
            <a:bodyPr spcFirstLastPara="1" wrap="square" lIns="91433" tIns="45700" rIns="91433" bIns="45700" anchor="t" anchorCtr="0">
              <a:noAutofit/>
            </a:bodyPr>
            <a:lstStyle/>
            <a:p>
              <a:r>
                <a:rPr lang="en" sz="1867" dirty="0">
                  <a:solidFill>
                    <a:schemeClr val="dk1"/>
                  </a:solidFill>
                  <a:latin typeface="Century Gothic"/>
                  <a:ea typeface="Century Gothic"/>
                  <a:cs typeface="Century Gothic"/>
                  <a:sym typeface="Century Gothic"/>
                </a:rPr>
                <a:t>Knowledge Engineering Lifecycle</a:t>
              </a:r>
              <a:endParaRPr sz="1467" dirty="0"/>
            </a:p>
          </p:txBody>
        </p:sp>
      </p:grpSp>
      <p:grpSp>
        <p:nvGrpSpPr>
          <p:cNvPr id="256" name="Google Shape;256;p32"/>
          <p:cNvGrpSpPr/>
          <p:nvPr/>
        </p:nvGrpSpPr>
        <p:grpSpPr>
          <a:xfrm>
            <a:off x="183247" y="126764"/>
            <a:ext cx="7041600" cy="638461"/>
            <a:chOff x="282467" y="533019"/>
            <a:chExt cx="7041600" cy="638462"/>
          </a:xfrm>
        </p:grpSpPr>
        <p:sp>
          <p:nvSpPr>
            <p:cNvPr id="257" name="Google Shape;257;p32"/>
            <p:cNvSpPr/>
            <p:nvPr/>
          </p:nvSpPr>
          <p:spPr>
            <a:xfrm rot="5400000">
              <a:off x="3668417" y="-2484169"/>
              <a:ext cx="269700" cy="7041600"/>
            </a:xfrm>
            <a:prstGeom prst="leftBracket">
              <a:avLst>
                <a:gd name="adj" fmla="val 8333"/>
              </a:avLst>
            </a:prstGeom>
            <a:noFill/>
            <a:ln w="41275" cap="flat" cmpd="sng">
              <a:solidFill>
                <a:srgbClr val="9D2D0F"/>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Century Gothic"/>
                <a:ea typeface="Century Gothic"/>
                <a:cs typeface="Century Gothic"/>
                <a:sym typeface="Century Gothic"/>
              </a:endParaRPr>
            </a:p>
          </p:txBody>
        </p:sp>
        <p:sp>
          <p:nvSpPr>
            <p:cNvPr id="258" name="Google Shape;258;p32"/>
            <p:cNvSpPr txBox="1"/>
            <p:nvPr/>
          </p:nvSpPr>
          <p:spPr>
            <a:xfrm>
              <a:off x="1836280" y="533019"/>
              <a:ext cx="4739119" cy="369300"/>
            </a:xfrm>
            <a:prstGeom prst="rect">
              <a:avLst/>
            </a:prstGeom>
            <a:noFill/>
            <a:ln>
              <a:noFill/>
            </a:ln>
          </p:spPr>
          <p:txBody>
            <a:bodyPr spcFirstLastPara="1" wrap="square" lIns="91433" tIns="45700" rIns="91433" bIns="45700" anchor="t" anchorCtr="0">
              <a:noAutofit/>
            </a:bodyPr>
            <a:lstStyle/>
            <a:p>
              <a:r>
                <a:rPr lang="en" sz="1867" dirty="0">
                  <a:solidFill>
                    <a:schemeClr val="dk1"/>
                  </a:solidFill>
                  <a:latin typeface="Century Gothic"/>
                  <a:ea typeface="Century Gothic"/>
                  <a:cs typeface="Century Gothic"/>
                  <a:sym typeface="Century Gothic"/>
                </a:rPr>
                <a:t>Guideline Development Lifecycle</a:t>
              </a:r>
              <a:endParaRPr sz="1467" dirty="0"/>
            </a:p>
          </p:txBody>
        </p:sp>
      </p:grpSp>
      <p:sp>
        <p:nvSpPr>
          <p:cNvPr id="259" name="Google Shape;259;p32"/>
          <p:cNvSpPr/>
          <p:nvPr/>
        </p:nvSpPr>
        <p:spPr>
          <a:xfrm>
            <a:off x="10668676" y="1958583"/>
            <a:ext cx="1130400" cy="882800"/>
          </a:xfrm>
          <a:prstGeom prst="cube">
            <a:avLst>
              <a:gd name="adj" fmla="val 25000"/>
            </a:avLst>
          </a:prstGeom>
          <a:solidFill>
            <a:schemeClr val="dk1"/>
          </a:solidFill>
          <a:ln>
            <a:noFill/>
          </a:ln>
        </p:spPr>
        <p:txBody>
          <a:bodyPr spcFirstLastPara="1" wrap="square" lIns="91433" tIns="45700" rIns="91433" bIns="45700" anchor="ctr" anchorCtr="0">
            <a:noAutofit/>
          </a:bodyPr>
          <a:lstStyle/>
          <a:p>
            <a:pPr algn="ctr"/>
            <a:r>
              <a:rPr lang="en" sz="1067">
                <a:solidFill>
                  <a:schemeClr val="lt1"/>
                </a:solidFill>
                <a:latin typeface="Century Gothic"/>
                <a:ea typeface="Century Gothic"/>
                <a:cs typeface="Century Gothic"/>
                <a:sym typeface="Century Gothic"/>
              </a:rPr>
              <a:t>App</a:t>
            </a:r>
            <a:endParaRPr sz="1467"/>
          </a:p>
        </p:txBody>
      </p:sp>
      <p:sp>
        <p:nvSpPr>
          <p:cNvPr id="260" name="Google Shape;260;p32"/>
          <p:cNvSpPr txBox="1"/>
          <p:nvPr/>
        </p:nvSpPr>
        <p:spPr>
          <a:xfrm>
            <a:off x="6154365" y="5908617"/>
            <a:ext cx="837335" cy="369200"/>
          </a:xfrm>
          <a:prstGeom prst="rect">
            <a:avLst/>
          </a:prstGeom>
          <a:noFill/>
          <a:ln>
            <a:noFill/>
          </a:ln>
        </p:spPr>
        <p:txBody>
          <a:bodyPr spcFirstLastPara="1" wrap="square" lIns="91433" tIns="45700" rIns="91433" bIns="45700" anchor="t" anchorCtr="0">
            <a:noAutofit/>
          </a:bodyPr>
          <a:lstStyle/>
          <a:p>
            <a:r>
              <a:rPr lang="en" sz="1867" dirty="0">
                <a:solidFill>
                  <a:schemeClr val="lt1"/>
                </a:solidFill>
                <a:latin typeface="Century Gothic"/>
                <a:ea typeface="Century Gothic"/>
                <a:cs typeface="Century Gothic"/>
                <a:sym typeface="Century Gothic"/>
              </a:rPr>
              <a:t>CPG</a:t>
            </a:r>
            <a:endParaRPr sz="1467" dirty="0"/>
          </a:p>
        </p:txBody>
      </p:sp>
      <p:grpSp>
        <p:nvGrpSpPr>
          <p:cNvPr id="261" name="Google Shape;261;p32"/>
          <p:cNvGrpSpPr/>
          <p:nvPr/>
        </p:nvGrpSpPr>
        <p:grpSpPr>
          <a:xfrm>
            <a:off x="5771643" y="603021"/>
            <a:ext cx="6014727" cy="1153833"/>
            <a:chOff x="7192280" y="603020"/>
            <a:chExt cx="4594200" cy="1153833"/>
          </a:xfrm>
        </p:grpSpPr>
        <p:sp>
          <p:nvSpPr>
            <p:cNvPr id="262" name="Google Shape;262;p32"/>
            <p:cNvSpPr/>
            <p:nvPr/>
          </p:nvSpPr>
          <p:spPr>
            <a:xfrm rot="5400000">
              <a:off x="9393230" y="-636396"/>
              <a:ext cx="192300" cy="4594200"/>
            </a:xfrm>
            <a:prstGeom prst="leftBracket">
              <a:avLst>
                <a:gd name="adj" fmla="val 8333"/>
              </a:avLst>
            </a:prstGeom>
            <a:noFill/>
            <a:ln w="41275" cap="flat" cmpd="sng">
              <a:solidFill>
                <a:srgbClr val="9D2D0F"/>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Century Gothic"/>
                <a:ea typeface="Century Gothic"/>
                <a:cs typeface="Century Gothic"/>
                <a:sym typeface="Century Gothic"/>
              </a:endParaRPr>
            </a:p>
          </p:txBody>
        </p:sp>
        <p:sp>
          <p:nvSpPr>
            <p:cNvPr id="263" name="Google Shape;263;p32"/>
            <p:cNvSpPr txBox="1"/>
            <p:nvPr/>
          </p:nvSpPr>
          <p:spPr>
            <a:xfrm>
              <a:off x="9265341" y="603020"/>
              <a:ext cx="2271300" cy="923400"/>
            </a:xfrm>
            <a:prstGeom prst="rect">
              <a:avLst/>
            </a:prstGeom>
            <a:noFill/>
            <a:ln>
              <a:noFill/>
            </a:ln>
          </p:spPr>
          <p:txBody>
            <a:bodyPr spcFirstLastPara="1" wrap="square" lIns="91433" tIns="45700" rIns="91433" bIns="45700" anchor="t" anchorCtr="0">
              <a:noAutofit/>
            </a:bodyPr>
            <a:lstStyle/>
            <a:p>
              <a:pPr algn="ctr"/>
              <a:r>
                <a:rPr lang="en" sz="1867">
                  <a:solidFill>
                    <a:schemeClr val="dk1"/>
                  </a:solidFill>
                  <a:latin typeface="Century Gothic"/>
                  <a:ea typeface="Century Gothic"/>
                  <a:cs typeface="Century Gothic"/>
                  <a:sym typeface="Century Gothic"/>
                </a:rPr>
                <a:t>Local Informatics or Implementer </a:t>
              </a:r>
              <a:endParaRPr sz="1467"/>
            </a:p>
            <a:p>
              <a:pPr algn="ctr"/>
              <a:r>
                <a:rPr lang="en" sz="1867">
                  <a:solidFill>
                    <a:schemeClr val="dk1"/>
                  </a:solidFill>
                  <a:latin typeface="Century Gothic"/>
                  <a:ea typeface="Century Gothic"/>
                  <a:cs typeface="Century Gothic"/>
                  <a:sym typeface="Century Gothic"/>
                </a:rPr>
                <a:t>/ EHR Build</a:t>
              </a:r>
              <a:endParaRPr sz="1467"/>
            </a:p>
          </p:txBody>
        </p:sp>
      </p:grpSp>
      <p:grpSp>
        <p:nvGrpSpPr>
          <p:cNvPr id="264" name="Google Shape;264;p32"/>
          <p:cNvGrpSpPr/>
          <p:nvPr/>
        </p:nvGrpSpPr>
        <p:grpSpPr>
          <a:xfrm>
            <a:off x="4901668" y="155574"/>
            <a:ext cx="6888843" cy="690919"/>
            <a:chOff x="7323924" y="74293"/>
            <a:chExt cx="4466700" cy="690919"/>
          </a:xfrm>
        </p:grpSpPr>
        <p:sp>
          <p:nvSpPr>
            <p:cNvPr id="265" name="Google Shape;265;p32"/>
            <p:cNvSpPr/>
            <p:nvPr/>
          </p:nvSpPr>
          <p:spPr>
            <a:xfrm rot="5400000">
              <a:off x="9424074" y="-1601338"/>
              <a:ext cx="266400" cy="4466700"/>
            </a:xfrm>
            <a:prstGeom prst="leftBracket">
              <a:avLst>
                <a:gd name="adj" fmla="val 8333"/>
              </a:avLst>
            </a:prstGeom>
            <a:noFill/>
            <a:ln w="41275" cap="flat" cmpd="sng">
              <a:solidFill>
                <a:srgbClr val="9D2D0F"/>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Century Gothic"/>
                <a:ea typeface="Century Gothic"/>
                <a:cs typeface="Century Gothic"/>
                <a:sym typeface="Century Gothic"/>
              </a:endParaRPr>
            </a:p>
          </p:txBody>
        </p:sp>
        <p:sp>
          <p:nvSpPr>
            <p:cNvPr id="266" name="Google Shape;266;p32"/>
            <p:cNvSpPr txBox="1"/>
            <p:nvPr/>
          </p:nvSpPr>
          <p:spPr>
            <a:xfrm>
              <a:off x="9349929" y="74293"/>
              <a:ext cx="2132100" cy="369300"/>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Century Gothic"/>
                  <a:ea typeface="Century Gothic"/>
                  <a:cs typeface="Century Gothic"/>
                  <a:sym typeface="Century Gothic"/>
                </a:rPr>
                <a:t>Practice Governance</a:t>
              </a:r>
              <a:endParaRPr sz="1467"/>
            </a:p>
          </p:txBody>
        </p:sp>
      </p:grpSp>
      <p:sp>
        <p:nvSpPr>
          <p:cNvPr id="267" name="Google Shape;267;p32"/>
          <p:cNvSpPr txBox="1"/>
          <p:nvPr/>
        </p:nvSpPr>
        <p:spPr>
          <a:xfrm>
            <a:off x="1269533" y="6404356"/>
            <a:ext cx="2807200" cy="369200"/>
          </a:xfrm>
          <a:prstGeom prst="rect">
            <a:avLst/>
          </a:prstGeom>
          <a:noFill/>
          <a:ln>
            <a:noFill/>
          </a:ln>
        </p:spPr>
        <p:txBody>
          <a:bodyPr spcFirstLastPara="1" wrap="square" lIns="91433" tIns="45700" rIns="91433" bIns="45700" anchor="t" anchorCtr="0">
            <a:noAutofit/>
          </a:bodyPr>
          <a:lstStyle/>
          <a:p>
            <a:pPr algn="ctr"/>
            <a:r>
              <a:rPr lang="en" sz="1867">
                <a:solidFill>
                  <a:schemeClr val="dk1"/>
                </a:solidFill>
                <a:latin typeface="Century Gothic"/>
                <a:ea typeface="Century Gothic"/>
                <a:cs typeface="Century Gothic"/>
                <a:sym typeface="Century Gothic"/>
              </a:rPr>
              <a:t>Clinical SME</a:t>
            </a:r>
            <a:endParaRPr sz="1467"/>
          </a:p>
        </p:txBody>
      </p:sp>
      <p:grpSp>
        <p:nvGrpSpPr>
          <p:cNvPr id="268" name="Google Shape;268;p32"/>
          <p:cNvGrpSpPr/>
          <p:nvPr/>
        </p:nvGrpSpPr>
        <p:grpSpPr>
          <a:xfrm>
            <a:off x="286619" y="589288"/>
            <a:ext cx="6935759" cy="548307"/>
            <a:chOff x="3603495" y="641047"/>
            <a:chExt cx="5198700" cy="548306"/>
          </a:xfrm>
        </p:grpSpPr>
        <p:sp>
          <p:nvSpPr>
            <p:cNvPr id="269" name="Google Shape;269;p32"/>
            <p:cNvSpPr/>
            <p:nvPr/>
          </p:nvSpPr>
          <p:spPr>
            <a:xfrm rot="5400000">
              <a:off x="6110745" y="-1502096"/>
              <a:ext cx="184200" cy="5198700"/>
            </a:xfrm>
            <a:prstGeom prst="leftBracket">
              <a:avLst>
                <a:gd name="adj" fmla="val 8333"/>
              </a:avLst>
            </a:prstGeom>
            <a:noFill/>
            <a:ln w="41275" cap="flat" cmpd="sng">
              <a:solidFill>
                <a:srgbClr val="9D2D0F"/>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Century Gothic"/>
                <a:ea typeface="Century Gothic"/>
                <a:cs typeface="Century Gothic"/>
                <a:sym typeface="Century Gothic"/>
              </a:endParaRPr>
            </a:p>
          </p:txBody>
        </p:sp>
        <p:sp>
          <p:nvSpPr>
            <p:cNvPr id="270" name="Google Shape;270;p32"/>
            <p:cNvSpPr txBox="1"/>
            <p:nvPr/>
          </p:nvSpPr>
          <p:spPr>
            <a:xfrm>
              <a:off x="5056490" y="641047"/>
              <a:ext cx="2292600" cy="369300"/>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Century Gothic"/>
                  <a:ea typeface="Century Gothic"/>
                  <a:cs typeface="Century Gothic"/>
                  <a:sym typeface="Century Gothic"/>
                </a:rPr>
                <a:t>Clinical Informatics</a:t>
              </a:r>
              <a:endParaRPr sz="1467"/>
            </a:p>
          </p:txBody>
        </p:sp>
      </p:grpSp>
      <p:sp>
        <p:nvSpPr>
          <p:cNvPr id="271" name="Google Shape;271;p32"/>
          <p:cNvSpPr/>
          <p:nvPr/>
        </p:nvSpPr>
        <p:spPr>
          <a:xfrm>
            <a:off x="6073300" y="1241063"/>
            <a:ext cx="918400" cy="773200"/>
          </a:xfrm>
          <a:prstGeom prst="foldedCorner">
            <a:avLst>
              <a:gd name="adj" fmla="val 16667"/>
            </a:avLst>
          </a:prstGeom>
          <a:solidFill>
            <a:srgbClr val="FFFF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600">
                <a:solidFill>
                  <a:schemeClr val="dk1"/>
                </a:solidFill>
                <a:latin typeface="Century Gothic"/>
                <a:ea typeface="Century Gothic"/>
                <a:cs typeface="Century Gothic"/>
                <a:sym typeface="Century Gothic"/>
              </a:rPr>
              <a:t>Info</a:t>
            </a:r>
            <a:endParaRPr sz="1467"/>
          </a:p>
          <a:p>
            <a:pPr algn="ctr"/>
            <a:r>
              <a:rPr lang="en" sz="1600">
                <a:solidFill>
                  <a:schemeClr val="dk1"/>
                </a:solidFill>
                <a:latin typeface="Century Gothic"/>
                <a:ea typeface="Century Gothic"/>
                <a:cs typeface="Century Gothic"/>
                <a:sym typeface="Century Gothic"/>
              </a:rPr>
              <a:t>button</a:t>
            </a:r>
            <a:endParaRPr sz="1467"/>
          </a:p>
        </p:txBody>
      </p:sp>
      <p:sp>
        <p:nvSpPr>
          <p:cNvPr id="272" name="Google Shape;272;p32"/>
          <p:cNvSpPr txBox="1"/>
          <p:nvPr/>
        </p:nvSpPr>
        <p:spPr>
          <a:xfrm>
            <a:off x="8924336" y="1558697"/>
            <a:ext cx="1475600" cy="307600"/>
          </a:xfrm>
          <a:prstGeom prst="rect">
            <a:avLst/>
          </a:prstGeom>
          <a:noFill/>
          <a:ln>
            <a:noFill/>
          </a:ln>
        </p:spPr>
        <p:txBody>
          <a:bodyPr spcFirstLastPara="1" wrap="square" lIns="91433" tIns="45700" rIns="91433" bIns="45700" anchor="t" anchorCtr="0">
            <a:noAutofit/>
          </a:bodyPr>
          <a:lstStyle/>
          <a:p>
            <a:pPr algn="ctr"/>
            <a:r>
              <a:rPr lang="en" sz="1467">
                <a:solidFill>
                  <a:schemeClr val="dk1"/>
                </a:solidFill>
                <a:latin typeface="Century Gothic"/>
                <a:ea typeface="Century Gothic"/>
                <a:cs typeface="Century Gothic"/>
                <a:sym typeface="Century Gothic"/>
              </a:rPr>
              <a:t>Enablements</a:t>
            </a:r>
            <a:endParaRPr sz="1467">
              <a:solidFill>
                <a:schemeClr val="dk1"/>
              </a:solidFill>
              <a:latin typeface="Century Gothic"/>
              <a:ea typeface="Century Gothic"/>
              <a:cs typeface="Century Gothic"/>
              <a:sym typeface="Century Gothic"/>
            </a:endParaRPr>
          </a:p>
        </p:txBody>
      </p:sp>
      <p:sp>
        <p:nvSpPr>
          <p:cNvPr id="273" name="Google Shape;273;p32"/>
          <p:cNvSpPr/>
          <p:nvPr/>
        </p:nvSpPr>
        <p:spPr>
          <a:xfrm>
            <a:off x="2780621" y="5425348"/>
            <a:ext cx="3096800" cy="305600"/>
          </a:xfrm>
          <a:prstGeom prst="hexagon">
            <a:avLst>
              <a:gd name="adj" fmla="val 25000"/>
              <a:gd name="vf" fmla="val 115470"/>
            </a:avLst>
          </a:prstGeom>
          <a:solidFill>
            <a:schemeClr val="accent1"/>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Data Model</a:t>
            </a:r>
            <a:endParaRPr sz="1467"/>
          </a:p>
        </p:txBody>
      </p:sp>
      <p:cxnSp>
        <p:nvCxnSpPr>
          <p:cNvPr id="274" name="Google Shape;274;p32"/>
          <p:cNvCxnSpPr/>
          <p:nvPr/>
        </p:nvCxnSpPr>
        <p:spPr>
          <a:xfrm rot="10800000" flipH="1">
            <a:off x="13616619" y="3196352"/>
            <a:ext cx="210800" cy="722000"/>
          </a:xfrm>
          <a:prstGeom prst="straightConnector1">
            <a:avLst/>
          </a:prstGeom>
          <a:noFill/>
          <a:ln w="9525" cap="rnd" cmpd="sng">
            <a:solidFill>
              <a:srgbClr val="9D2D0F"/>
            </a:solidFill>
            <a:prstDash val="solid"/>
            <a:round/>
            <a:headEnd type="none" w="sm" len="sm"/>
            <a:tailEnd type="triangle" w="med" len="med"/>
          </a:ln>
        </p:spPr>
      </p:cxnSp>
      <p:cxnSp>
        <p:nvCxnSpPr>
          <p:cNvPr id="275" name="Google Shape;275;p32"/>
          <p:cNvCxnSpPr>
            <a:stCxn id="251" idx="3"/>
          </p:cNvCxnSpPr>
          <p:nvPr/>
        </p:nvCxnSpPr>
        <p:spPr>
          <a:xfrm rot="10800000">
            <a:off x="1229800" y="2005911"/>
            <a:ext cx="0" cy="782000"/>
          </a:xfrm>
          <a:prstGeom prst="straightConnector1">
            <a:avLst/>
          </a:prstGeom>
          <a:noFill/>
          <a:ln w="19050" cap="flat" cmpd="sng">
            <a:solidFill>
              <a:srgbClr val="9D2D0F"/>
            </a:solidFill>
            <a:prstDash val="solid"/>
            <a:round/>
            <a:headEnd type="none" w="sm" len="sm"/>
            <a:tailEnd type="triangle" w="med" len="med"/>
          </a:ln>
        </p:spPr>
      </p:cxnSp>
      <p:cxnSp>
        <p:nvCxnSpPr>
          <p:cNvPr id="276" name="Google Shape;276;p32"/>
          <p:cNvCxnSpPr>
            <a:stCxn id="229" idx="2"/>
            <a:endCxn id="277" idx="0"/>
          </p:cNvCxnSpPr>
          <p:nvPr/>
        </p:nvCxnSpPr>
        <p:spPr>
          <a:xfrm>
            <a:off x="2300773" y="2009549"/>
            <a:ext cx="391200" cy="366000"/>
          </a:xfrm>
          <a:prstGeom prst="straightConnector1">
            <a:avLst/>
          </a:prstGeom>
          <a:noFill/>
          <a:ln w="19050" cap="flat" cmpd="sng">
            <a:solidFill>
              <a:srgbClr val="9D2D0F"/>
            </a:solidFill>
            <a:prstDash val="solid"/>
            <a:round/>
            <a:headEnd type="none" w="sm" len="sm"/>
            <a:tailEnd type="triangle" w="med" len="med"/>
          </a:ln>
        </p:spPr>
      </p:cxnSp>
      <p:cxnSp>
        <p:nvCxnSpPr>
          <p:cNvPr id="279" name="Google Shape;279;p32"/>
          <p:cNvCxnSpPr/>
          <p:nvPr/>
        </p:nvCxnSpPr>
        <p:spPr>
          <a:xfrm rot="10800000" flipH="1">
            <a:off x="14178356" y="3196461"/>
            <a:ext cx="48400" cy="880400"/>
          </a:xfrm>
          <a:prstGeom prst="straightConnector1">
            <a:avLst/>
          </a:prstGeom>
          <a:noFill/>
          <a:ln w="9525" cap="rnd" cmpd="sng">
            <a:solidFill>
              <a:srgbClr val="9D2D0F"/>
            </a:solidFill>
            <a:prstDash val="solid"/>
            <a:round/>
            <a:headEnd type="none" w="sm" len="sm"/>
            <a:tailEnd type="triangle" w="med" len="med"/>
          </a:ln>
        </p:spPr>
      </p:cxnSp>
      <p:sp>
        <p:nvSpPr>
          <p:cNvPr id="280" name="Google Shape;280;p32"/>
          <p:cNvSpPr/>
          <p:nvPr/>
        </p:nvSpPr>
        <p:spPr>
          <a:xfrm rot="-5400000">
            <a:off x="2634892" y="4532917"/>
            <a:ext cx="326000" cy="3561600"/>
          </a:xfrm>
          <a:prstGeom prst="leftBrace">
            <a:avLst>
              <a:gd name="adj1" fmla="val 8333"/>
              <a:gd name="adj2" fmla="val 50000"/>
            </a:avLst>
          </a:prstGeom>
          <a:noFill/>
          <a:ln w="41275" cap="flat" cmpd="sng">
            <a:solidFill>
              <a:srgbClr val="9D2D0F"/>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Century Gothic"/>
              <a:ea typeface="Century Gothic"/>
              <a:cs typeface="Century Gothic"/>
              <a:sym typeface="Century Gothic"/>
            </a:endParaRPr>
          </a:p>
        </p:txBody>
      </p:sp>
      <p:cxnSp>
        <p:nvCxnSpPr>
          <p:cNvPr id="285" name="Google Shape;285;p32"/>
          <p:cNvCxnSpPr>
            <a:endCxn id="252" idx="3"/>
          </p:cNvCxnSpPr>
          <p:nvPr/>
        </p:nvCxnSpPr>
        <p:spPr>
          <a:xfrm rot="10800000" flipH="1">
            <a:off x="8850529" y="2316089"/>
            <a:ext cx="320800" cy="1156400"/>
          </a:xfrm>
          <a:prstGeom prst="straightConnector1">
            <a:avLst/>
          </a:prstGeom>
          <a:noFill/>
          <a:ln w="9525" cap="rnd" cmpd="sng">
            <a:solidFill>
              <a:srgbClr val="9D2D0F"/>
            </a:solidFill>
            <a:prstDash val="solid"/>
            <a:round/>
            <a:headEnd type="none" w="sm" len="sm"/>
            <a:tailEnd type="triangle" w="med" len="med"/>
          </a:ln>
        </p:spPr>
      </p:cxnSp>
      <p:cxnSp>
        <p:nvCxnSpPr>
          <p:cNvPr id="286" name="Google Shape;286;p32"/>
          <p:cNvCxnSpPr>
            <a:stCxn id="238" idx="2"/>
            <a:endCxn id="242" idx="3"/>
          </p:cNvCxnSpPr>
          <p:nvPr/>
        </p:nvCxnSpPr>
        <p:spPr>
          <a:xfrm rot="10800000" flipH="1">
            <a:off x="8861931" y="3302085"/>
            <a:ext cx="309200" cy="156000"/>
          </a:xfrm>
          <a:prstGeom prst="straightConnector1">
            <a:avLst/>
          </a:prstGeom>
          <a:noFill/>
          <a:ln w="9525" cap="rnd" cmpd="sng">
            <a:solidFill>
              <a:srgbClr val="9D2D0F"/>
            </a:solidFill>
            <a:prstDash val="solid"/>
            <a:round/>
            <a:headEnd type="none" w="sm" len="sm"/>
            <a:tailEnd type="triangle" w="med" len="med"/>
          </a:ln>
        </p:spPr>
      </p:cxnSp>
      <p:cxnSp>
        <p:nvCxnSpPr>
          <p:cNvPr id="287" name="Google Shape;287;p32"/>
          <p:cNvCxnSpPr>
            <a:stCxn id="238" idx="2"/>
            <a:endCxn id="243" idx="3"/>
          </p:cNvCxnSpPr>
          <p:nvPr/>
        </p:nvCxnSpPr>
        <p:spPr>
          <a:xfrm>
            <a:off x="8861931" y="3458085"/>
            <a:ext cx="309200" cy="829600"/>
          </a:xfrm>
          <a:prstGeom prst="straightConnector1">
            <a:avLst/>
          </a:prstGeom>
          <a:noFill/>
          <a:ln w="9525" cap="rnd" cmpd="sng">
            <a:solidFill>
              <a:srgbClr val="9D2D0F"/>
            </a:solidFill>
            <a:prstDash val="solid"/>
            <a:round/>
            <a:headEnd type="none" w="sm" len="sm"/>
            <a:tailEnd type="triangle" w="med" len="med"/>
          </a:ln>
        </p:spPr>
      </p:cxnSp>
      <p:cxnSp>
        <p:nvCxnSpPr>
          <p:cNvPr id="288" name="Google Shape;288;p32"/>
          <p:cNvCxnSpPr>
            <a:stCxn id="238" idx="2"/>
            <a:endCxn id="244" idx="3"/>
          </p:cNvCxnSpPr>
          <p:nvPr/>
        </p:nvCxnSpPr>
        <p:spPr>
          <a:xfrm>
            <a:off x="8861931" y="3458085"/>
            <a:ext cx="309200" cy="1815600"/>
          </a:xfrm>
          <a:prstGeom prst="straightConnector1">
            <a:avLst/>
          </a:prstGeom>
          <a:noFill/>
          <a:ln w="9525" cap="rnd" cmpd="sng">
            <a:solidFill>
              <a:srgbClr val="9D2D0F"/>
            </a:solidFill>
            <a:prstDash val="solid"/>
            <a:round/>
            <a:headEnd type="none" w="sm" len="sm"/>
            <a:tailEnd type="triangle" w="med" len="med"/>
          </a:ln>
        </p:spPr>
      </p:cxnSp>
      <p:sp>
        <p:nvSpPr>
          <p:cNvPr id="289" name="Google Shape;289;p32"/>
          <p:cNvSpPr/>
          <p:nvPr/>
        </p:nvSpPr>
        <p:spPr>
          <a:xfrm>
            <a:off x="3941425" y="4690451"/>
            <a:ext cx="1907200" cy="291200"/>
          </a:xfrm>
          <a:prstGeom prst="hexagon">
            <a:avLst>
              <a:gd name="adj" fmla="val 25000"/>
              <a:gd name="vf" fmla="val 115470"/>
            </a:avLst>
          </a:prstGeom>
          <a:solidFill>
            <a:schemeClr val="accent1"/>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Definitional Resources</a:t>
            </a:r>
            <a:endParaRPr sz="1467"/>
          </a:p>
        </p:txBody>
      </p:sp>
      <p:grpSp>
        <p:nvGrpSpPr>
          <p:cNvPr id="290" name="Google Shape;290;p32"/>
          <p:cNvGrpSpPr/>
          <p:nvPr/>
        </p:nvGrpSpPr>
        <p:grpSpPr>
          <a:xfrm>
            <a:off x="2477478" y="2143671"/>
            <a:ext cx="3484041" cy="978279"/>
            <a:chOff x="2477477" y="2194471"/>
            <a:chExt cx="3484041" cy="978278"/>
          </a:xfrm>
        </p:grpSpPr>
        <p:sp>
          <p:nvSpPr>
            <p:cNvPr id="291" name="Google Shape;291;p32"/>
            <p:cNvSpPr/>
            <p:nvPr/>
          </p:nvSpPr>
          <p:spPr>
            <a:xfrm>
              <a:off x="2732919" y="2615491"/>
              <a:ext cx="3228600" cy="178500"/>
            </a:xfrm>
            <a:prstGeom prst="rightArrow">
              <a:avLst>
                <a:gd name="adj1" fmla="val 50000"/>
                <a:gd name="adj2" fmla="val 50000"/>
              </a:avLst>
            </a:prstGeom>
            <a:solidFill>
              <a:srgbClr val="A53010">
                <a:alpha val="40000"/>
              </a:srgbClr>
            </a:solidFill>
            <a:ln w="15875" cap="rnd" cmpd="sng">
              <a:solidFill>
                <a:srgbClr val="782009">
                  <a:alpha val="29800"/>
                </a:srgbClr>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entury Gothic"/>
                <a:ea typeface="Century Gothic"/>
                <a:cs typeface="Century Gothic"/>
                <a:sym typeface="Century Gothic"/>
              </a:endParaRPr>
            </a:p>
          </p:txBody>
        </p:sp>
        <p:grpSp>
          <p:nvGrpSpPr>
            <p:cNvPr id="292" name="Google Shape;292;p32"/>
            <p:cNvGrpSpPr/>
            <p:nvPr/>
          </p:nvGrpSpPr>
          <p:grpSpPr>
            <a:xfrm>
              <a:off x="2477477" y="2426539"/>
              <a:ext cx="603558" cy="519511"/>
              <a:chOff x="2453213" y="2193061"/>
              <a:chExt cx="892310" cy="768053"/>
            </a:xfrm>
          </p:grpSpPr>
          <p:sp>
            <p:nvSpPr>
              <p:cNvPr id="293" name="Google Shape;293;p32"/>
              <p:cNvSpPr/>
              <p:nvPr/>
            </p:nvSpPr>
            <p:spPr>
              <a:xfrm>
                <a:off x="2720323" y="2437614"/>
                <a:ext cx="625200" cy="523500"/>
              </a:xfrm>
              <a:prstGeom prst="foldedCorner">
                <a:avLst>
                  <a:gd name="adj" fmla="val 16667"/>
                </a:avLst>
              </a:prstGeom>
              <a:solidFill>
                <a:srgbClr val="E9E4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dk1"/>
                    </a:solidFill>
                    <a:latin typeface="Century Gothic"/>
                    <a:ea typeface="Century Gothic"/>
                    <a:cs typeface="Century Gothic"/>
                    <a:sym typeface="Century Gothic"/>
                  </a:rPr>
                  <a:t>L3</a:t>
                </a:r>
                <a:endParaRPr sz="1467"/>
              </a:p>
            </p:txBody>
          </p:sp>
          <p:sp>
            <p:nvSpPr>
              <p:cNvPr id="294" name="Google Shape;294;p32"/>
              <p:cNvSpPr/>
              <p:nvPr/>
            </p:nvSpPr>
            <p:spPr>
              <a:xfrm>
                <a:off x="2592276" y="2301244"/>
                <a:ext cx="629700" cy="546900"/>
              </a:xfrm>
              <a:prstGeom prst="foldedCorner">
                <a:avLst>
                  <a:gd name="adj" fmla="val 16667"/>
                </a:avLst>
              </a:prstGeom>
              <a:solidFill>
                <a:srgbClr val="B0AC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dk1"/>
                    </a:solidFill>
                    <a:latin typeface="Century Gothic"/>
                    <a:ea typeface="Century Gothic"/>
                    <a:cs typeface="Century Gothic"/>
                    <a:sym typeface="Century Gothic"/>
                  </a:rPr>
                  <a:t>L2</a:t>
                </a:r>
                <a:endParaRPr sz="1467"/>
              </a:p>
            </p:txBody>
          </p:sp>
          <p:sp>
            <p:nvSpPr>
              <p:cNvPr id="277" name="Google Shape;277;p32"/>
              <p:cNvSpPr/>
              <p:nvPr/>
            </p:nvSpPr>
            <p:spPr>
              <a:xfrm>
                <a:off x="2453213" y="2193061"/>
                <a:ext cx="634200" cy="543300"/>
              </a:xfrm>
              <a:prstGeom prst="foldedCorner">
                <a:avLst>
                  <a:gd name="adj" fmla="val 16667"/>
                </a:avLst>
              </a:prstGeom>
              <a:solidFill>
                <a:srgbClr val="7D7A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lt1"/>
                    </a:solidFill>
                    <a:latin typeface="Century Gothic"/>
                    <a:ea typeface="Century Gothic"/>
                    <a:cs typeface="Century Gothic"/>
                    <a:sym typeface="Century Gothic"/>
                  </a:rPr>
                  <a:t>L1</a:t>
                </a:r>
                <a:endParaRPr sz="1467"/>
              </a:p>
            </p:txBody>
          </p:sp>
        </p:grpSp>
        <p:grpSp>
          <p:nvGrpSpPr>
            <p:cNvPr id="295" name="Google Shape;295;p32"/>
            <p:cNvGrpSpPr/>
            <p:nvPr/>
          </p:nvGrpSpPr>
          <p:grpSpPr>
            <a:xfrm>
              <a:off x="4901961" y="2227585"/>
              <a:ext cx="892310" cy="768053"/>
              <a:chOff x="2453213" y="2193061"/>
              <a:chExt cx="892310" cy="768053"/>
            </a:xfrm>
          </p:grpSpPr>
          <p:sp>
            <p:nvSpPr>
              <p:cNvPr id="296" name="Google Shape;296;p32"/>
              <p:cNvSpPr/>
              <p:nvPr/>
            </p:nvSpPr>
            <p:spPr>
              <a:xfrm>
                <a:off x="2453213" y="2193061"/>
                <a:ext cx="634200" cy="543300"/>
              </a:xfrm>
              <a:prstGeom prst="foldedCorner">
                <a:avLst>
                  <a:gd name="adj" fmla="val 16667"/>
                </a:avLst>
              </a:prstGeom>
              <a:solidFill>
                <a:srgbClr val="7D7A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867" b="1">
                    <a:solidFill>
                      <a:schemeClr val="lt1"/>
                    </a:solidFill>
                    <a:latin typeface="Century Gothic"/>
                    <a:ea typeface="Century Gothic"/>
                    <a:cs typeface="Century Gothic"/>
                    <a:sym typeface="Century Gothic"/>
                  </a:rPr>
                  <a:t>L1</a:t>
                </a:r>
                <a:endParaRPr sz="1467"/>
              </a:p>
            </p:txBody>
          </p:sp>
          <p:sp>
            <p:nvSpPr>
              <p:cNvPr id="297" name="Google Shape;297;p32"/>
              <p:cNvSpPr/>
              <p:nvPr/>
            </p:nvSpPr>
            <p:spPr>
              <a:xfrm>
                <a:off x="2592276" y="2301244"/>
                <a:ext cx="629700" cy="546900"/>
              </a:xfrm>
              <a:prstGeom prst="foldedCorner">
                <a:avLst>
                  <a:gd name="adj" fmla="val 16667"/>
                </a:avLst>
              </a:prstGeom>
              <a:solidFill>
                <a:srgbClr val="B0AC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867" b="1">
                    <a:solidFill>
                      <a:schemeClr val="dk1"/>
                    </a:solidFill>
                    <a:latin typeface="Century Gothic"/>
                    <a:ea typeface="Century Gothic"/>
                    <a:cs typeface="Century Gothic"/>
                    <a:sym typeface="Century Gothic"/>
                  </a:rPr>
                  <a:t>L2</a:t>
                </a:r>
                <a:endParaRPr sz="1467"/>
              </a:p>
            </p:txBody>
          </p:sp>
          <p:sp>
            <p:nvSpPr>
              <p:cNvPr id="298" name="Google Shape;298;p32"/>
              <p:cNvSpPr/>
              <p:nvPr/>
            </p:nvSpPr>
            <p:spPr>
              <a:xfrm>
                <a:off x="2720323" y="2437614"/>
                <a:ext cx="625200" cy="523500"/>
              </a:xfrm>
              <a:prstGeom prst="foldedCorner">
                <a:avLst>
                  <a:gd name="adj" fmla="val 16667"/>
                </a:avLst>
              </a:prstGeom>
              <a:solidFill>
                <a:srgbClr val="E9E4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867" b="1">
                    <a:solidFill>
                      <a:schemeClr val="dk1"/>
                    </a:solidFill>
                    <a:latin typeface="Century Gothic"/>
                    <a:ea typeface="Century Gothic"/>
                    <a:cs typeface="Century Gothic"/>
                    <a:sym typeface="Century Gothic"/>
                  </a:rPr>
                  <a:t>L3</a:t>
                </a:r>
                <a:endParaRPr sz="1467"/>
              </a:p>
            </p:txBody>
          </p:sp>
        </p:grpSp>
        <p:grpSp>
          <p:nvGrpSpPr>
            <p:cNvPr id="299" name="Google Shape;299;p32"/>
            <p:cNvGrpSpPr/>
            <p:nvPr/>
          </p:nvGrpSpPr>
          <p:grpSpPr>
            <a:xfrm>
              <a:off x="3941533" y="2194471"/>
              <a:ext cx="766048" cy="974750"/>
              <a:chOff x="2453213" y="2027955"/>
              <a:chExt cx="892310" cy="1135543"/>
            </a:xfrm>
          </p:grpSpPr>
          <p:sp>
            <p:nvSpPr>
              <p:cNvPr id="300" name="Google Shape;300;p32"/>
              <p:cNvSpPr/>
              <p:nvPr/>
            </p:nvSpPr>
            <p:spPr>
              <a:xfrm>
                <a:off x="2453213" y="2027955"/>
                <a:ext cx="634200" cy="543300"/>
              </a:xfrm>
              <a:prstGeom prst="foldedCorner">
                <a:avLst>
                  <a:gd name="adj" fmla="val 16667"/>
                </a:avLst>
              </a:prstGeom>
              <a:solidFill>
                <a:srgbClr val="7D7A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lt1"/>
                    </a:solidFill>
                    <a:latin typeface="Century Gothic"/>
                    <a:ea typeface="Century Gothic"/>
                    <a:cs typeface="Century Gothic"/>
                    <a:sym typeface="Century Gothic"/>
                  </a:rPr>
                  <a:t>L1</a:t>
                </a:r>
                <a:endParaRPr sz="1467"/>
              </a:p>
            </p:txBody>
          </p:sp>
          <p:sp>
            <p:nvSpPr>
              <p:cNvPr id="301" name="Google Shape;301;p32"/>
              <p:cNvSpPr/>
              <p:nvPr/>
            </p:nvSpPr>
            <p:spPr>
              <a:xfrm>
                <a:off x="2720323" y="2639998"/>
                <a:ext cx="625200" cy="523500"/>
              </a:xfrm>
              <a:prstGeom prst="foldedCorner">
                <a:avLst>
                  <a:gd name="adj" fmla="val 16667"/>
                </a:avLst>
              </a:prstGeom>
              <a:solidFill>
                <a:srgbClr val="E9E4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dk1"/>
                    </a:solidFill>
                    <a:latin typeface="Century Gothic"/>
                    <a:ea typeface="Century Gothic"/>
                    <a:cs typeface="Century Gothic"/>
                    <a:sym typeface="Century Gothic"/>
                  </a:rPr>
                  <a:t>L3</a:t>
                </a:r>
                <a:endParaRPr sz="1467"/>
              </a:p>
            </p:txBody>
          </p:sp>
          <p:sp>
            <p:nvSpPr>
              <p:cNvPr id="302" name="Google Shape;302;p32"/>
              <p:cNvSpPr/>
              <p:nvPr/>
            </p:nvSpPr>
            <p:spPr>
              <a:xfrm>
                <a:off x="2592275" y="2333200"/>
                <a:ext cx="629700" cy="546900"/>
              </a:xfrm>
              <a:prstGeom prst="foldedCorner">
                <a:avLst>
                  <a:gd name="adj" fmla="val 16667"/>
                </a:avLst>
              </a:prstGeom>
              <a:solidFill>
                <a:srgbClr val="B0AC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dk1"/>
                    </a:solidFill>
                    <a:latin typeface="Century Gothic"/>
                    <a:ea typeface="Century Gothic"/>
                    <a:cs typeface="Century Gothic"/>
                    <a:sym typeface="Century Gothic"/>
                  </a:rPr>
                  <a:t>L2</a:t>
                </a:r>
                <a:endParaRPr sz="1467"/>
              </a:p>
            </p:txBody>
          </p:sp>
        </p:grpSp>
        <p:grpSp>
          <p:nvGrpSpPr>
            <p:cNvPr id="303" name="Google Shape;303;p32"/>
            <p:cNvGrpSpPr/>
            <p:nvPr/>
          </p:nvGrpSpPr>
          <p:grpSpPr>
            <a:xfrm>
              <a:off x="3250708" y="2218774"/>
              <a:ext cx="462841" cy="953976"/>
              <a:chOff x="3249717" y="2128049"/>
              <a:chExt cx="462841" cy="953976"/>
            </a:xfrm>
          </p:grpSpPr>
          <p:grpSp>
            <p:nvGrpSpPr>
              <p:cNvPr id="304" name="Google Shape;304;p32"/>
              <p:cNvGrpSpPr/>
              <p:nvPr/>
            </p:nvGrpSpPr>
            <p:grpSpPr>
              <a:xfrm>
                <a:off x="3249717" y="2128049"/>
                <a:ext cx="462841" cy="398389"/>
                <a:chOff x="2453213" y="2193061"/>
                <a:chExt cx="892310" cy="768053"/>
              </a:xfrm>
            </p:grpSpPr>
            <p:sp>
              <p:nvSpPr>
                <p:cNvPr id="305" name="Google Shape;305;p32"/>
                <p:cNvSpPr/>
                <p:nvPr/>
              </p:nvSpPr>
              <p:spPr>
                <a:xfrm>
                  <a:off x="2720323" y="2437614"/>
                  <a:ext cx="625200" cy="523500"/>
                </a:xfrm>
                <a:prstGeom prst="foldedCorner">
                  <a:avLst>
                    <a:gd name="adj" fmla="val 16667"/>
                  </a:avLst>
                </a:prstGeom>
                <a:solidFill>
                  <a:srgbClr val="E9E4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dk1"/>
                      </a:solidFill>
                      <a:latin typeface="Century Gothic"/>
                      <a:ea typeface="Century Gothic"/>
                      <a:cs typeface="Century Gothic"/>
                      <a:sym typeface="Century Gothic"/>
                    </a:rPr>
                    <a:t>L3</a:t>
                  </a:r>
                  <a:endParaRPr sz="1467"/>
                </a:p>
              </p:txBody>
            </p:sp>
            <p:sp>
              <p:nvSpPr>
                <p:cNvPr id="306" name="Google Shape;306;p32"/>
                <p:cNvSpPr/>
                <p:nvPr/>
              </p:nvSpPr>
              <p:spPr>
                <a:xfrm>
                  <a:off x="2453213" y="2193061"/>
                  <a:ext cx="634200" cy="543300"/>
                </a:xfrm>
                <a:prstGeom prst="foldedCorner">
                  <a:avLst>
                    <a:gd name="adj" fmla="val 16667"/>
                  </a:avLst>
                </a:prstGeom>
                <a:solidFill>
                  <a:srgbClr val="7D7A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L1</a:t>
                  </a:r>
                  <a:endParaRPr sz="1467"/>
                </a:p>
              </p:txBody>
            </p:sp>
            <p:sp>
              <p:nvSpPr>
                <p:cNvPr id="307" name="Google Shape;307;p32"/>
                <p:cNvSpPr/>
                <p:nvPr/>
              </p:nvSpPr>
              <p:spPr>
                <a:xfrm>
                  <a:off x="2592276" y="2301244"/>
                  <a:ext cx="629700" cy="546900"/>
                </a:xfrm>
                <a:prstGeom prst="foldedCorner">
                  <a:avLst>
                    <a:gd name="adj" fmla="val 16667"/>
                  </a:avLst>
                </a:prstGeom>
                <a:solidFill>
                  <a:srgbClr val="B0AC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dk1"/>
                      </a:solidFill>
                      <a:latin typeface="Century Gothic"/>
                      <a:ea typeface="Century Gothic"/>
                      <a:cs typeface="Century Gothic"/>
                      <a:sym typeface="Century Gothic"/>
                    </a:rPr>
                    <a:t>L2</a:t>
                  </a:r>
                  <a:endParaRPr sz="1467"/>
                </a:p>
              </p:txBody>
            </p:sp>
          </p:grpSp>
          <p:grpSp>
            <p:nvGrpSpPr>
              <p:cNvPr id="308" name="Google Shape;308;p32"/>
              <p:cNvGrpSpPr/>
              <p:nvPr/>
            </p:nvGrpSpPr>
            <p:grpSpPr>
              <a:xfrm>
                <a:off x="3249717" y="2683636"/>
                <a:ext cx="462841" cy="398389"/>
                <a:chOff x="2453213" y="2193061"/>
                <a:chExt cx="892310" cy="768053"/>
              </a:xfrm>
            </p:grpSpPr>
            <p:sp>
              <p:nvSpPr>
                <p:cNvPr id="309" name="Google Shape;309;p32"/>
                <p:cNvSpPr/>
                <p:nvPr/>
              </p:nvSpPr>
              <p:spPr>
                <a:xfrm>
                  <a:off x="2720323" y="2437614"/>
                  <a:ext cx="625200" cy="523500"/>
                </a:xfrm>
                <a:prstGeom prst="foldedCorner">
                  <a:avLst>
                    <a:gd name="adj" fmla="val 16667"/>
                  </a:avLst>
                </a:prstGeom>
                <a:solidFill>
                  <a:srgbClr val="E9E4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dk1"/>
                      </a:solidFill>
                      <a:latin typeface="Century Gothic"/>
                      <a:ea typeface="Century Gothic"/>
                      <a:cs typeface="Century Gothic"/>
                      <a:sym typeface="Century Gothic"/>
                    </a:rPr>
                    <a:t>L3</a:t>
                  </a:r>
                  <a:endParaRPr sz="1467"/>
                </a:p>
              </p:txBody>
            </p:sp>
            <p:sp>
              <p:nvSpPr>
                <p:cNvPr id="310" name="Google Shape;310;p32"/>
                <p:cNvSpPr/>
                <p:nvPr/>
              </p:nvSpPr>
              <p:spPr>
                <a:xfrm>
                  <a:off x="2453213" y="2193061"/>
                  <a:ext cx="634200" cy="543300"/>
                </a:xfrm>
                <a:prstGeom prst="foldedCorner">
                  <a:avLst>
                    <a:gd name="adj" fmla="val 16667"/>
                  </a:avLst>
                </a:prstGeom>
                <a:solidFill>
                  <a:srgbClr val="7D7A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L1</a:t>
                  </a:r>
                  <a:endParaRPr sz="1467"/>
                </a:p>
              </p:txBody>
            </p:sp>
            <p:sp>
              <p:nvSpPr>
                <p:cNvPr id="311" name="Google Shape;311;p32"/>
                <p:cNvSpPr/>
                <p:nvPr/>
              </p:nvSpPr>
              <p:spPr>
                <a:xfrm>
                  <a:off x="2592276" y="2301244"/>
                  <a:ext cx="629700" cy="546900"/>
                </a:xfrm>
                <a:prstGeom prst="foldedCorner">
                  <a:avLst>
                    <a:gd name="adj" fmla="val 16667"/>
                  </a:avLst>
                </a:prstGeom>
                <a:solidFill>
                  <a:srgbClr val="B0AC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dk1"/>
                      </a:solidFill>
                      <a:latin typeface="Century Gothic"/>
                      <a:ea typeface="Century Gothic"/>
                      <a:cs typeface="Century Gothic"/>
                      <a:sym typeface="Century Gothic"/>
                    </a:rPr>
                    <a:t>L2</a:t>
                  </a:r>
                  <a:endParaRPr sz="1467"/>
                </a:p>
              </p:txBody>
            </p:sp>
          </p:grpSp>
        </p:grpSp>
      </p:grpSp>
      <p:grpSp>
        <p:nvGrpSpPr>
          <p:cNvPr id="312" name="Google Shape;312;p32"/>
          <p:cNvGrpSpPr/>
          <p:nvPr/>
        </p:nvGrpSpPr>
        <p:grpSpPr>
          <a:xfrm>
            <a:off x="2454813" y="3499146"/>
            <a:ext cx="3484041" cy="978279"/>
            <a:chOff x="2477477" y="2194471"/>
            <a:chExt cx="3484041" cy="978278"/>
          </a:xfrm>
        </p:grpSpPr>
        <p:sp>
          <p:nvSpPr>
            <p:cNvPr id="313" name="Google Shape;313;p32"/>
            <p:cNvSpPr/>
            <p:nvPr/>
          </p:nvSpPr>
          <p:spPr>
            <a:xfrm>
              <a:off x="2732919" y="2615491"/>
              <a:ext cx="3228600" cy="178500"/>
            </a:xfrm>
            <a:prstGeom prst="rightArrow">
              <a:avLst>
                <a:gd name="adj1" fmla="val 50000"/>
                <a:gd name="adj2" fmla="val 50000"/>
              </a:avLst>
            </a:prstGeom>
            <a:solidFill>
              <a:srgbClr val="A53010">
                <a:alpha val="40000"/>
              </a:srgbClr>
            </a:solidFill>
            <a:ln w="15875" cap="rnd" cmpd="sng">
              <a:solidFill>
                <a:srgbClr val="782009">
                  <a:alpha val="29800"/>
                </a:srgbClr>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entury Gothic"/>
                <a:ea typeface="Century Gothic"/>
                <a:cs typeface="Century Gothic"/>
                <a:sym typeface="Century Gothic"/>
              </a:endParaRPr>
            </a:p>
          </p:txBody>
        </p:sp>
        <p:grpSp>
          <p:nvGrpSpPr>
            <p:cNvPr id="314" name="Google Shape;314;p32"/>
            <p:cNvGrpSpPr/>
            <p:nvPr/>
          </p:nvGrpSpPr>
          <p:grpSpPr>
            <a:xfrm>
              <a:off x="2477477" y="2426539"/>
              <a:ext cx="603558" cy="519511"/>
              <a:chOff x="2453213" y="2193061"/>
              <a:chExt cx="892310" cy="768053"/>
            </a:xfrm>
          </p:grpSpPr>
          <p:sp>
            <p:nvSpPr>
              <p:cNvPr id="315" name="Google Shape;315;p32"/>
              <p:cNvSpPr/>
              <p:nvPr/>
            </p:nvSpPr>
            <p:spPr>
              <a:xfrm>
                <a:off x="2720323" y="2437614"/>
                <a:ext cx="625200" cy="523500"/>
              </a:xfrm>
              <a:prstGeom prst="foldedCorner">
                <a:avLst>
                  <a:gd name="adj" fmla="val 16667"/>
                </a:avLst>
              </a:prstGeom>
              <a:solidFill>
                <a:srgbClr val="E9E4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dk1"/>
                    </a:solidFill>
                    <a:latin typeface="Century Gothic"/>
                    <a:ea typeface="Century Gothic"/>
                    <a:cs typeface="Century Gothic"/>
                    <a:sym typeface="Century Gothic"/>
                  </a:rPr>
                  <a:t>L3</a:t>
                </a:r>
                <a:endParaRPr sz="1467"/>
              </a:p>
            </p:txBody>
          </p:sp>
          <p:sp>
            <p:nvSpPr>
              <p:cNvPr id="316" name="Google Shape;316;p32"/>
              <p:cNvSpPr/>
              <p:nvPr/>
            </p:nvSpPr>
            <p:spPr>
              <a:xfrm>
                <a:off x="2592276" y="2301244"/>
                <a:ext cx="629700" cy="546900"/>
              </a:xfrm>
              <a:prstGeom prst="foldedCorner">
                <a:avLst>
                  <a:gd name="adj" fmla="val 16667"/>
                </a:avLst>
              </a:prstGeom>
              <a:solidFill>
                <a:srgbClr val="B0AC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dk1"/>
                    </a:solidFill>
                    <a:latin typeface="Century Gothic"/>
                    <a:ea typeface="Century Gothic"/>
                    <a:cs typeface="Century Gothic"/>
                    <a:sym typeface="Century Gothic"/>
                  </a:rPr>
                  <a:t>L2</a:t>
                </a:r>
                <a:endParaRPr sz="1467"/>
              </a:p>
            </p:txBody>
          </p:sp>
          <p:sp>
            <p:nvSpPr>
              <p:cNvPr id="317" name="Google Shape;317;p32"/>
              <p:cNvSpPr/>
              <p:nvPr/>
            </p:nvSpPr>
            <p:spPr>
              <a:xfrm>
                <a:off x="2453213" y="2193061"/>
                <a:ext cx="634200" cy="543300"/>
              </a:xfrm>
              <a:prstGeom prst="foldedCorner">
                <a:avLst>
                  <a:gd name="adj" fmla="val 16667"/>
                </a:avLst>
              </a:prstGeom>
              <a:solidFill>
                <a:srgbClr val="7D7A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lt1"/>
                    </a:solidFill>
                    <a:latin typeface="Century Gothic"/>
                    <a:ea typeface="Century Gothic"/>
                    <a:cs typeface="Century Gothic"/>
                    <a:sym typeface="Century Gothic"/>
                  </a:rPr>
                  <a:t>L1</a:t>
                </a:r>
                <a:endParaRPr sz="1467"/>
              </a:p>
            </p:txBody>
          </p:sp>
        </p:grpSp>
        <p:grpSp>
          <p:nvGrpSpPr>
            <p:cNvPr id="318" name="Google Shape;318;p32"/>
            <p:cNvGrpSpPr/>
            <p:nvPr/>
          </p:nvGrpSpPr>
          <p:grpSpPr>
            <a:xfrm>
              <a:off x="4901961" y="2227585"/>
              <a:ext cx="892310" cy="768053"/>
              <a:chOff x="2453213" y="2193061"/>
              <a:chExt cx="892310" cy="768053"/>
            </a:xfrm>
          </p:grpSpPr>
          <p:sp>
            <p:nvSpPr>
              <p:cNvPr id="319" name="Google Shape;319;p32"/>
              <p:cNvSpPr/>
              <p:nvPr/>
            </p:nvSpPr>
            <p:spPr>
              <a:xfrm>
                <a:off x="2453213" y="2193061"/>
                <a:ext cx="634200" cy="543300"/>
              </a:xfrm>
              <a:prstGeom prst="foldedCorner">
                <a:avLst>
                  <a:gd name="adj" fmla="val 16667"/>
                </a:avLst>
              </a:prstGeom>
              <a:solidFill>
                <a:srgbClr val="7D7A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867" b="1">
                    <a:solidFill>
                      <a:schemeClr val="lt1"/>
                    </a:solidFill>
                    <a:latin typeface="Century Gothic"/>
                    <a:ea typeface="Century Gothic"/>
                    <a:cs typeface="Century Gothic"/>
                    <a:sym typeface="Century Gothic"/>
                  </a:rPr>
                  <a:t>L1</a:t>
                </a:r>
                <a:endParaRPr sz="1467"/>
              </a:p>
            </p:txBody>
          </p:sp>
          <p:sp>
            <p:nvSpPr>
              <p:cNvPr id="320" name="Google Shape;320;p32"/>
              <p:cNvSpPr/>
              <p:nvPr/>
            </p:nvSpPr>
            <p:spPr>
              <a:xfrm>
                <a:off x="2592276" y="2301244"/>
                <a:ext cx="629700" cy="546900"/>
              </a:xfrm>
              <a:prstGeom prst="foldedCorner">
                <a:avLst>
                  <a:gd name="adj" fmla="val 16667"/>
                </a:avLst>
              </a:prstGeom>
              <a:solidFill>
                <a:srgbClr val="B0AC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867" b="1">
                    <a:solidFill>
                      <a:schemeClr val="dk1"/>
                    </a:solidFill>
                    <a:latin typeface="Century Gothic"/>
                    <a:ea typeface="Century Gothic"/>
                    <a:cs typeface="Century Gothic"/>
                    <a:sym typeface="Century Gothic"/>
                  </a:rPr>
                  <a:t>L2</a:t>
                </a:r>
                <a:endParaRPr sz="1467"/>
              </a:p>
            </p:txBody>
          </p:sp>
          <p:sp>
            <p:nvSpPr>
              <p:cNvPr id="321" name="Google Shape;321;p32"/>
              <p:cNvSpPr/>
              <p:nvPr/>
            </p:nvSpPr>
            <p:spPr>
              <a:xfrm>
                <a:off x="2720323" y="2437614"/>
                <a:ext cx="625200" cy="523500"/>
              </a:xfrm>
              <a:prstGeom prst="foldedCorner">
                <a:avLst>
                  <a:gd name="adj" fmla="val 16667"/>
                </a:avLst>
              </a:prstGeom>
              <a:solidFill>
                <a:srgbClr val="E9E4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867" b="1">
                    <a:solidFill>
                      <a:schemeClr val="dk1"/>
                    </a:solidFill>
                    <a:latin typeface="Century Gothic"/>
                    <a:ea typeface="Century Gothic"/>
                    <a:cs typeface="Century Gothic"/>
                    <a:sym typeface="Century Gothic"/>
                  </a:rPr>
                  <a:t>L3</a:t>
                </a:r>
                <a:endParaRPr sz="1467"/>
              </a:p>
            </p:txBody>
          </p:sp>
        </p:grpSp>
        <p:grpSp>
          <p:nvGrpSpPr>
            <p:cNvPr id="322" name="Google Shape;322;p32"/>
            <p:cNvGrpSpPr/>
            <p:nvPr/>
          </p:nvGrpSpPr>
          <p:grpSpPr>
            <a:xfrm>
              <a:off x="3941533" y="2194471"/>
              <a:ext cx="766048" cy="974750"/>
              <a:chOff x="2453213" y="2027955"/>
              <a:chExt cx="892310" cy="1135543"/>
            </a:xfrm>
          </p:grpSpPr>
          <p:sp>
            <p:nvSpPr>
              <p:cNvPr id="323" name="Google Shape;323;p32"/>
              <p:cNvSpPr/>
              <p:nvPr/>
            </p:nvSpPr>
            <p:spPr>
              <a:xfrm>
                <a:off x="2453213" y="2027955"/>
                <a:ext cx="634200" cy="543300"/>
              </a:xfrm>
              <a:prstGeom prst="foldedCorner">
                <a:avLst>
                  <a:gd name="adj" fmla="val 16667"/>
                </a:avLst>
              </a:prstGeom>
              <a:solidFill>
                <a:srgbClr val="7D7A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lt1"/>
                    </a:solidFill>
                    <a:latin typeface="Century Gothic"/>
                    <a:ea typeface="Century Gothic"/>
                    <a:cs typeface="Century Gothic"/>
                    <a:sym typeface="Century Gothic"/>
                  </a:rPr>
                  <a:t>L1</a:t>
                </a:r>
                <a:endParaRPr sz="1467"/>
              </a:p>
            </p:txBody>
          </p:sp>
          <p:sp>
            <p:nvSpPr>
              <p:cNvPr id="324" name="Google Shape;324;p32"/>
              <p:cNvSpPr/>
              <p:nvPr/>
            </p:nvSpPr>
            <p:spPr>
              <a:xfrm>
                <a:off x="2720323" y="2639998"/>
                <a:ext cx="625200" cy="523500"/>
              </a:xfrm>
              <a:prstGeom prst="foldedCorner">
                <a:avLst>
                  <a:gd name="adj" fmla="val 16667"/>
                </a:avLst>
              </a:prstGeom>
              <a:solidFill>
                <a:srgbClr val="E9E4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dk1"/>
                    </a:solidFill>
                    <a:latin typeface="Century Gothic"/>
                    <a:ea typeface="Century Gothic"/>
                    <a:cs typeface="Century Gothic"/>
                    <a:sym typeface="Century Gothic"/>
                  </a:rPr>
                  <a:t>L3</a:t>
                </a:r>
                <a:endParaRPr sz="1467"/>
              </a:p>
            </p:txBody>
          </p:sp>
          <p:sp>
            <p:nvSpPr>
              <p:cNvPr id="325" name="Google Shape;325;p32"/>
              <p:cNvSpPr/>
              <p:nvPr/>
            </p:nvSpPr>
            <p:spPr>
              <a:xfrm>
                <a:off x="2592275" y="2333200"/>
                <a:ext cx="629700" cy="546900"/>
              </a:xfrm>
              <a:prstGeom prst="foldedCorner">
                <a:avLst>
                  <a:gd name="adj" fmla="val 16667"/>
                </a:avLst>
              </a:prstGeom>
              <a:solidFill>
                <a:srgbClr val="B0AC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b="1">
                    <a:solidFill>
                      <a:schemeClr val="dk1"/>
                    </a:solidFill>
                    <a:latin typeface="Century Gothic"/>
                    <a:ea typeface="Century Gothic"/>
                    <a:cs typeface="Century Gothic"/>
                    <a:sym typeface="Century Gothic"/>
                  </a:rPr>
                  <a:t>L2</a:t>
                </a:r>
                <a:endParaRPr sz="1467"/>
              </a:p>
            </p:txBody>
          </p:sp>
        </p:grpSp>
        <p:grpSp>
          <p:nvGrpSpPr>
            <p:cNvPr id="326" name="Google Shape;326;p32"/>
            <p:cNvGrpSpPr/>
            <p:nvPr/>
          </p:nvGrpSpPr>
          <p:grpSpPr>
            <a:xfrm>
              <a:off x="3250708" y="2218774"/>
              <a:ext cx="462841" cy="953976"/>
              <a:chOff x="3249717" y="2128049"/>
              <a:chExt cx="462841" cy="953976"/>
            </a:xfrm>
          </p:grpSpPr>
          <p:grpSp>
            <p:nvGrpSpPr>
              <p:cNvPr id="327" name="Google Shape;327;p32"/>
              <p:cNvGrpSpPr/>
              <p:nvPr/>
            </p:nvGrpSpPr>
            <p:grpSpPr>
              <a:xfrm>
                <a:off x="3249717" y="2128049"/>
                <a:ext cx="462841" cy="398389"/>
                <a:chOff x="2453213" y="2193061"/>
                <a:chExt cx="892310" cy="768053"/>
              </a:xfrm>
            </p:grpSpPr>
            <p:sp>
              <p:nvSpPr>
                <p:cNvPr id="328" name="Google Shape;328;p32"/>
                <p:cNvSpPr/>
                <p:nvPr/>
              </p:nvSpPr>
              <p:spPr>
                <a:xfrm>
                  <a:off x="2720323" y="2437614"/>
                  <a:ext cx="625200" cy="523500"/>
                </a:xfrm>
                <a:prstGeom prst="foldedCorner">
                  <a:avLst>
                    <a:gd name="adj" fmla="val 16667"/>
                  </a:avLst>
                </a:prstGeom>
                <a:solidFill>
                  <a:srgbClr val="E9E4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dk1"/>
                      </a:solidFill>
                      <a:latin typeface="Century Gothic"/>
                      <a:ea typeface="Century Gothic"/>
                      <a:cs typeface="Century Gothic"/>
                      <a:sym typeface="Century Gothic"/>
                    </a:rPr>
                    <a:t>L3</a:t>
                  </a:r>
                  <a:endParaRPr sz="1467"/>
                </a:p>
              </p:txBody>
            </p:sp>
            <p:sp>
              <p:nvSpPr>
                <p:cNvPr id="329" name="Google Shape;329;p32"/>
                <p:cNvSpPr/>
                <p:nvPr/>
              </p:nvSpPr>
              <p:spPr>
                <a:xfrm>
                  <a:off x="2453213" y="2193061"/>
                  <a:ext cx="634200" cy="543300"/>
                </a:xfrm>
                <a:prstGeom prst="foldedCorner">
                  <a:avLst>
                    <a:gd name="adj" fmla="val 16667"/>
                  </a:avLst>
                </a:prstGeom>
                <a:solidFill>
                  <a:srgbClr val="7D7A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L1</a:t>
                  </a:r>
                  <a:endParaRPr sz="1467"/>
                </a:p>
              </p:txBody>
            </p:sp>
            <p:sp>
              <p:nvSpPr>
                <p:cNvPr id="330" name="Google Shape;330;p32"/>
                <p:cNvSpPr/>
                <p:nvPr/>
              </p:nvSpPr>
              <p:spPr>
                <a:xfrm>
                  <a:off x="2592276" y="2301244"/>
                  <a:ext cx="629700" cy="546900"/>
                </a:xfrm>
                <a:prstGeom prst="foldedCorner">
                  <a:avLst>
                    <a:gd name="adj" fmla="val 16667"/>
                  </a:avLst>
                </a:prstGeom>
                <a:solidFill>
                  <a:srgbClr val="B0AC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dk1"/>
                      </a:solidFill>
                      <a:latin typeface="Century Gothic"/>
                      <a:ea typeface="Century Gothic"/>
                      <a:cs typeface="Century Gothic"/>
                      <a:sym typeface="Century Gothic"/>
                    </a:rPr>
                    <a:t>L2</a:t>
                  </a:r>
                  <a:endParaRPr sz="1467"/>
                </a:p>
              </p:txBody>
            </p:sp>
          </p:grpSp>
          <p:grpSp>
            <p:nvGrpSpPr>
              <p:cNvPr id="331" name="Google Shape;331;p32"/>
              <p:cNvGrpSpPr/>
              <p:nvPr/>
            </p:nvGrpSpPr>
            <p:grpSpPr>
              <a:xfrm>
                <a:off x="3249717" y="2683636"/>
                <a:ext cx="462841" cy="398389"/>
                <a:chOff x="2453213" y="2193061"/>
                <a:chExt cx="892310" cy="768053"/>
              </a:xfrm>
            </p:grpSpPr>
            <p:sp>
              <p:nvSpPr>
                <p:cNvPr id="332" name="Google Shape;332;p32"/>
                <p:cNvSpPr/>
                <p:nvPr/>
              </p:nvSpPr>
              <p:spPr>
                <a:xfrm>
                  <a:off x="2720323" y="2437614"/>
                  <a:ext cx="625200" cy="523500"/>
                </a:xfrm>
                <a:prstGeom prst="foldedCorner">
                  <a:avLst>
                    <a:gd name="adj" fmla="val 16667"/>
                  </a:avLst>
                </a:prstGeom>
                <a:solidFill>
                  <a:srgbClr val="E9E4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dk1"/>
                      </a:solidFill>
                      <a:latin typeface="Century Gothic"/>
                      <a:ea typeface="Century Gothic"/>
                      <a:cs typeface="Century Gothic"/>
                      <a:sym typeface="Century Gothic"/>
                    </a:rPr>
                    <a:t>L3</a:t>
                  </a:r>
                  <a:endParaRPr sz="1467"/>
                </a:p>
              </p:txBody>
            </p:sp>
            <p:sp>
              <p:nvSpPr>
                <p:cNvPr id="333" name="Google Shape;333;p32"/>
                <p:cNvSpPr/>
                <p:nvPr/>
              </p:nvSpPr>
              <p:spPr>
                <a:xfrm>
                  <a:off x="2453213" y="2193061"/>
                  <a:ext cx="634200" cy="543300"/>
                </a:xfrm>
                <a:prstGeom prst="foldedCorner">
                  <a:avLst>
                    <a:gd name="adj" fmla="val 16667"/>
                  </a:avLst>
                </a:prstGeom>
                <a:solidFill>
                  <a:srgbClr val="7D7A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lt1"/>
                      </a:solidFill>
                      <a:latin typeface="Century Gothic"/>
                      <a:ea typeface="Century Gothic"/>
                      <a:cs typeface="Century Gothic"/>
                      <a:sym typeface="Century Gothic"/>
                    </a:rPr>
                    <a:t>L1</a:t>
                  </a:r>
                  <a:endParaRPr sz="1467"/>
                </a:p>
              </p:txBody>
            </p:sp>
            <p:sp>
              <p:nvSpPr>
                <p:cNvPr id="334" name="Google Shape;334;p32"/>
                <p:cNvSpPr/>
                <p:nvPr/>
              </p:nvSpPr>
              <p:spPr>
                <a:xfrm>
                  <a:off x="2592276" y="2301244"/>
                  <a:ext cx="629700" cy="546900"/>
                </a:xfrm>
                <a:prstGeom prst="foldedCorner">
                  <a:avLst>
                    <a:gd name="adj" fmla="val 16667"/>
                  </a:avLst>
                </a:prstGeom>
                <a:solidFill>
                  <a:srgbClr val="B0AC00"/>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a:solidFill>
                        <a:schemeClr val="dk1"/>
                      </a:solidFill>
                      <a:latin typeface="Century Gothic"/>
                      <a:ea typeface="Century Gothic"/>
                      <a:cs typeface="Century Gothic"/>
                      <a:sym typeface="Century Gothic"/>
                    </a:rPr>
                    <a:t>L2</a:t>
                  </a:r>
                  <a:endParaRPr sz="1467"/>
                </a:p>
              </p:txBody>
            </p:sp>
          </p:grpSp>
        </p:grpSp>
      </p:grpSp>
      <p:cxnSp>
        <p:nvCxnSpPr>
          <p:cNvPr id="335" name="Google Shape;335;p32"/>
          <p:cNvCxnSpPr>
            <a:stCxn id="228" idx="1"/>
            <a:endCxn id="317" idx="0"/>
          </p:cNvCxnSpPr>
          <p:nvPr/>
        </p:nvCxnSpPr>
        <p:spPr>
          <a:xfrm>
            <a:off x="770319" y="2009549"/>
            <a:ext cx="1898800" cy="1721600"/>
          </a:xfrm>
          <a:prstGeom prst="straightConnector1">
            <a:avLst/>
          </a:prstGeom>
          <a:noFill/>
          <a:ln w="19050" cap="flat" cmpd="sng">
            <a:solidFill>
              <a:srgbClr val="9D2D0F"/>
            </a:solidFill>
            <a:prstDash val="solid"/>
            <a:round/>
            <a:headEnd type="none" w="sm" len="sm"/>
            <a:tailEnd type="triangle" w="med" len="med"/>
          </a:ln>
        </p:spPr>
      </p:cxnSp>
      <p:sp>
        <p:nvSpPr>
          <p:cNvPr id="336" name="Google Shape;336;p32"/>
          <p:cNvSpPr/>
          <p:nvPr/>
        </p:nvSpPr>
        <p:spPr>
          <a:xfrm>
            <a:off x="7786744" y="872187"/>
            <a:ext cx="964400" cy="530800"/>
          </a:xfrm>
          <a:prstGeom prst="wedgeRoundRectCallout">
            <a:avLst>
              <a:gd name="adj1" fmla="val -621514"/>
              <a:gd name="adj2" fmla="val 10802"/>
              <a:gd name="adj3" fmla="val 16667"/>
            </a:avLst>
          </a:prstGeom>
          <a:solidFill>
            <a:srgbClr val="CDA293"/>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467">
                <a:solidFill>
                  <a:schemeClr val="lt1"/>
                </a:solidFill>
                <a:latin typeface="Century Gothic"/>
                <a:ea typeface="Century Gothic"/>
                <a:cs typeface="Century Gothic"/>
                <a:sym typeface="Century Gothic"/>
              </a:rPr>
              <a:t>Local</a:t>
            </a:r>
            <a:endParaRPr sz="1467"/>
          </a:p>
          <a:p>
            <a:pPr algn="ctr"/>
            <a:r>
              <a:rPr lang="en" sz="1467">
                <a:solidFill>
                  <a:schemeClr val="lt1"/>
                </a:solidFill>
                <a:latin typeface="Century Gothic"/>
                <a:ea typeface="Century Gothic"/>
                <a:cs typeface="Century Gothic"/>
                <a:sym typeface="Century Gothic"/>
              </a:rPr>
              <a:t>Pilot</a:t>
            </a:r>
            <a:endParaRPr sz="1467"/>
          </a:p>
        </p:txBody>
      </p:sp>
      <p:sp>
        <p:nvSpPr>
          <p:cNvPr id="337" name="Google Shape;337;p32"/>
          <p:cNvSpPr/>
          <p:nvPr/>
        </p:nvSpPr>
        <p:spPr>
          <a:xfrm>
            <a:off x="7270580" y="5798269"/>
            <a:ext cx="4538000" cy="300400"/>
          </a:xfrm>
          <a:prstGeom prst="hexagon">
            <a:avLst>
              <a:gd name="adj" fmla="val 25000"/>
              <a:gd name="vf" fmla="val 115470"/>
            </a:avLst>
          </a:prstGeom>
          <a:solidFill>
            <a:schemeClr val="accent1"/>
          </a:solidFill>
          <a:ln w="15875" cap="rnd" cmpd="sng">
            <a:solidFill>
              <a:srgbClr val="78230B"/>
            </a:solidFill>
            <a:prstDash val="solid"/>
            <a:round/>
            <a:headEnd type="none" w="sm" len="sm"/>
            <a:tailEnd type="none" w="sm" len="sm"/>
          </a:ln>
        </p:spPr>
        <p:txBody>
          <a:bodyPr spcFirstLastPara="1" wrap="square" lIns="91433" tIns="45700" rIns="91433" bIns="45700" anchor="ctr" anchorCtr="0">
            <a:noAutofit/>
          </a:bodyPr>
          <a:lstStyle/>
          <a:p>
            <a:pPr algn="ctr"/>
            <a:r>
              <a:rPr lang="en" sz="1067" b="1" dirty="0">
                <a:solidFill>
                  <a:schemeClr val="lt1"/>
                </a:solidFill>
                <a:latin typeface="Century Gothic"/>
                <a:ea typeface="Century Gothic"/>
                <a:cs typeface="Century Gothic"/>
                <a:sym typeface="Century Gothic"/>
              </a:rPr>
              <a:t>Terminology + Concept Maps</a:t>
            </a:r>
            <a:endParaRPr sz="1467"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4445499" y="1276351"/>
            <a:ext cx="5403501" cy="115632"/>
          </a:xfrm>
          <a:prstGeom prst="rightArrow">
            <a:avLst>
              <a:gd name="adj1" fmla="val 50000"/>
              <a:gd name="adj2" fmla="val 50000"/>
            </a:avLst>
          </a:prstGeom>
          <a:solidFill>
            <a:srgbClr val="C9DAF8"/>
          </a:solidFill>
          <a:ln w="9525"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55" name="Google Shape;55;p13"/>
          <p:cNvSpPr/>
          <p:nvPr/>
        </p:nvSpPr>
        <p:spPr>
          <a:xfrm>
            <a:off x="491300" y="1193600"/>
            <a:ext cx="1500400" cy="5512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solidFill>
                  <a:srgbClr val="1C4587"/>
                </a:solidFill>
              </a:rPr>
              <a:t>Content</a:t>
            </a:r>
            <a:endParaRPr sz="1333" b="1">
              <a:solidFill>
                <a:srgbClr val="1C4587"/>
              </a:solidFill>
            </a:endParaRPr>
          </a:p>
        </p:txBody>
      </p:sp>
      <p:sp>
        <p:nvSpPr>
          <p:cNvPr id="56" name="Google Shape;56;p13"/>
          <p:cNvSpPr/>
          <p:nvPr/>
        </p:nvSpPr>
        <p:spPr>
          <a:xfrm>
            <a:off x="491300" y="1954500"/>
            <a:ext cx="1500400" cy="5512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solidFill>
                  <a:srgbClr val="274E13"/>
                </a:solidFill>
              </a:rPr>
              <a:t>Knowledge</a:t>
            </a:r>
            <a:endParaRPr sz="1333" b="1">
              <a:solidFill>
                <a:srgbClr val="274E13"/>
              </a:solidFill>
            </a:endParaRPr>
          </a:p>
          <a:p>
            <a:pPr algn="ctr"/>
            <a:r>
              <a:rPr lang="en" sz="1333" b="1">
                <a:solidFill>
                  <a:srgbClr val="274E13"/>
                </a:solidFill>
              </a:rPr>
              <a:t>Engineering</a:t>
            </a:r>
            <a:endParaRPr sz="1333" b="1">
              <a:solidFill>
                <a:srgbClr val="274E13"/>
              </a:solidFill>
            </a:endParaRPr>
          </a:p>
        </p:txBody>
      </p:sp>
      <p:sp>
        <p:nvSpPr>
          <p:cNvPr id="57" name="Google Shape;57;p13"/>
          <p:cNvSpPr/>
          <p:nvPr/>
        </p:nvSpPr>
        <p:spPr>
          <a:xfrm>
            <a:off x="491300" y="2747000"/>
            <a:ext cx="1500400" cy="5512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solidFill>
                  <a:srgbClr val="0C343D"/>
                </a:solidFill>
              </a:rPr>
              <a:t>Terminology</a:t>
            </a:r>
            <a:endParaRPr sz="1333" b="1">
              <a:solidFill>
                <a:srgbClr val="0C343D"/>
              </a:solidFill>
            </a:endParaRPr>
          </a:p>
        </p:txBody>
      </p:sp>
      <p:sp>
        <p:nvSpPr>
          <p:cNvPr id="58" name="Google Shape;58;p13"/>
          <p:cNvSpPr/>
          <p:nvPr/>
        </p:nvSpPr>
        <p:spPr>
          <a:xfrm>
            <a:off x="491300" y="3594200"/>
            <a:ext cx="1500400" cy="5512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solidFill>
                  <a:srgbClr val="4C1130"/>
                </a:solidFill>
              </a:rPr>
              <a:t>Validation</a:t>
            </a:r>
            <a:endParaRPr sz="1333" b="1">
              <a:solidFill>
                <a:srgbClr val="4C1130"/>
              </a:solidFill>
            </a:endParaRPr>
          </a:p>
        </p:txBody>
      </p:sp>
      <p:sp>
        <p:nvSpPr>
          <p:cNvPr id="59" name="Google Shape;59;p13"/>
          <p:cNvSpPr/>
          <p:nvPr/>
        </p:nvSpPr>
        <p:spPr>
          <a:xfrm>
            <a:off x="491300" y="4408200"/>
            <a:ext cx="1500400" cy="5512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solidFill>
                  <a:srgbClr val="7F6000"/>
                </a:solidFill>
              </a:rPr>
              <a:t>Delivery</a:t>
            </a:r>
            <a:endParaRPr sz="1333" b="1">
              <a:solidFill>
                <a:srgbClr val="7F6000"/>
              </a:solidFill>
            </a:endParaRPr>
          </a:p>
        </p:txBody>
      </p:sp>
      <p:sp>
        <p:nvSpPr>
          <p:cNvPr id="60" name="Google Shape;60;p13"/>
          <p:cNvSpPr/>
          <p:nvPr/>
        </p:nvSpPr>
        <p:spPr>
          <a:xfrm>
            <a:off x="491300" y="5222200"/>
            <a:ext cx="1500400" cy="5512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r>
              <a:rPr lang="en" sz="1333" b="1">
                <a:solidFill>
                  <a:srgbClr val="783F04"/>
                </a:solidFill>
              </a:rPr>
              <a:t>Implementation</a:t>
            </a:r>
            <a:endParaRPr sz="1333" b="1">
              <a:solidFill>
                <a:srgbClr val="783F04"/>
              </a:solidFill>
            </a:endParaRPr>
          </a:p>
        </p:txBody>
      </p:sp>
      <p:sp>
        <p:nvSpPr>
          <p:cNvPr id="61" name="Google Shape;61;p13"/>
          <p:cNvSpPr/>
          <p:nvPr/>
        </p:nvSpPr>
        <p:spPr>
          <a:xfrm>
            <a:off x="491300" y="6036200"/>
            <a:ext cx="1500400" cy="551200"/>
          </a:xfrm>
          <a:prstGeom prst="roundRect">
            <a:avLst>
              <a:gd name="adj" fmla="val 16667"/>
            </a:avLst>
          </a:prstGeom>
          <a:solidFill>
            <a:srgbClr val="F4CCCC"/>
          </a:solidFill>
          <a:ln w="9525" cap="flat" cmpd="sng">
            <a:solidFill>
              <a:srgbClr val="990000"/>
            </a:solidFill>
            <a:prstDash val="solid"/>
            <a:round/>
            <a:headEnd type="none" w="sm" len="sm"/>
            <a:tailEnd type="none" w="sm" len="sm"/>
          </a:ln>
        </p:spPr>
        <p:txBody>
          <a:bodyPr spcFirstLastPara="1" wrap="square" lIns="0" tIns="121900" rIns="0" bIns="121900" anchor="ctr" anchorCtr="0">
            <a:noAutofit/>
          </a:bodyPr>
          <a:lstStyle/>
          <a:p>
            <a:pPr algn="ctr"/>
            <a:r>
              <a:rPr lang="en" sz="1333" b="1">
                <a:solidFill>
                  <a:srgbClr val="660000"/>
                </a:solidFill>
              </a:rPr>
              <a:t>Knowledge</a:t>
            </a:r>
            <a:endParaRPr sz="1333" b="1">
              <a:solidFill>
                <a:srgbClr val="660000"/>
              </a:solidFill>
            </a:endParaRPr>
          </a:p>
          <a:p>
            <a:pPr algn="ctr"/>
            <a:r>
              <a:rPr lang="en" sz="1333" b="1">
                <a:solidFill>
                  <a:srgbClr val="660000"/>
                </a:solidFill>
              </a:rPr>
              <a:t>Architecture</a:t>
            </a:r>
            <a:endParaRPr sz="1333" b="1">
              <a:solidFill>
                <a:srgbClr val="660000"/>
              </a:solidFill>
            </a:endParaRPr>
          </a:p>
        </p:txBody>
      </p:sp>
      <p:sp>
        <p:nvSpPr>
          <p:cNvPr id="62" name="Google Shape;62;p13"/>
          <p:cNvSpPr/>
          <p:nvPr/>
        </p:nvSpPr>
        <p:spPr>
          <a:xfrm>
            <a:off x="491300" y="314800"/>
            <a:ext cx="1500400" cy="551200"/>
          </a:xfrm>
          <a:prstGeom prst="roundRect">
            <a:avLst>
              <a:gd name="adj" fmla="val 16667"/>
            </a:avLst>
          </a:prstGeom>
          <a:solidFill>
            <a:srgbClr val="D9D2E9"/>
          </a:solidFill>
          <a:ln w="9525" cap="flat" cmpd="sng">
            <a:solidFill>
              <a:srgbClr val="351C75"/>
            </a:solidFill>
            <a:prstDash val="solid"/>
            <a:round/>
            <a:headEnd type="none" w="sm" len="sm"/>
            <a:tailEnd type="none" w="sm" len="sm"/>
          </a:ln>
        </p:spPr>
        <p:txBody>
          <a:bodyPr spcFirstLastPara="1" wrap="square" lIns="0" tIns="121900" rIns="0" bIns="121900" anchor="ctr" anchorCtr="0">
            <a:noAutofit/>
          </a:bodyPr>
          <a:lstStyle/>
          <a:p>
            <a:pPr algn="ctr"/>
            <a:r>
              <a:rPr lang="en" sz="1333" b="1">
                <a:solidFill>
                  <a:srgbClr val="20124D"/>
                </a:solidFill>
              </a:rPr>
              <a:t>Program</a:t>
            </a:r>
            <a:endParaRPr sz="1333" b="1">
              <a:solidFill>
                <a:srgbClr val="20124D"/>
              </a:solidFill>
            </a:endParaRPr>
          </a:p>
          <a:p>
            <a:pPr algn="ctr"/>
            <a:r>
              <a:rPr lang="en" sz="1333" b="1">
                <a:solidFill>
                  <a:srgbClr val="20124D"/>
                </a:solidFill>
              </a:rPr>
              <a:t>Management</a:t>
            </a:r>
            <a:endParaRPr sz="1333" b="1">
              <a:solidFill>
                <a:srgbClr val="20124D"/>
              </a:solidFill>
            </a:endParaRPr>
          </a:p>
        </p:txBody>
      </p:sp>
      <p:grpSp>
        <p:nvGrpSpPr>
          <p:cNvPr id="63" name="Google Shape;63;p13"/>
          <p:cNvGrpSpPr/>
          <p:nvPr/>
        </p:nvGrpSpPr>
        <p:grpSpPr>
          <a:xfrm>
            <a:off x="2422400" y="1048949"/>
            <a:ext cx="1188400" cy="1058547"/>
            <a:chOff x="1969200" y="786712"/>
            <a:chExt cx="891300" cy="793910"/>
          </a:xfrm>
        </p:grpSpPr>
        <p:grpSp>
          <p:nvGrpSpPr>
            <p:cNvPr id="64" name="Google Shape;64;p13"/>
            <p:cNvGrpSpPr/>
            <p:nvPr/>
          </p:nvGrpSpPr>
          <p:grpSpPr>
            <a:xfrm>
              <a:off x="1969200" y="786712"/>
              <a:ext cx="891300" cy="793910"/>
              <a:chOff x="1969200" y="906200"/>
              <a:chExt cx="891300" cy="750600"/>
            </a:xfrm>
          </p:grpSpPr>
          <p:sp>
            <p:nvSpPr>
              <p:cNvPr id="65" name="Google Shape;65;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400"/>
              </a:p>
            </p:txBody>
          </p:sp>
          <p:sp>
            <p:nvSpPr>
              <p:cNvPr id="66" name="Google Shape;66;p13"/>
              <p:cNvSpPr txBox="1"/>
              <p:nvPr/>
            </p:nvSpPr>
            <p:spPr>
              <a:xfrm>
                <a:off x="1969200" y="1243400"/>
                <a:ext cx="891300" cy="413400"/>
              </a:xfrm>
              <a:prstGeom prst="rect">
                <a:avLst/>
              </a:prstGeom>
              <a:noFill/>
              <a:ln>
                <a:noFill/>
              </a:ln>
            </p:spPr>
            <p:txBody>
              <a:bodyPr spcFirstLastPara="1" wrap="square" lIns="121900" tIns="121900" rIns="121900" bIns="121900" anchor="t" anchorCtr="0">
                <a:noAutofit/>
              </a:bodyPr>
              <a:lstStyle/>
              <a:p>
                <a:pPr algn="ctr"/>
                <a:r>
                  <a:rPr lang="en" sz="1000"/>
                  <a:t>Identify Need &amp; Opportunity</a:t>
                </a:r>
                <a:endParaRPr sz="1000"/>
              </a:p>
            </p:txBody>
          </p:sp>
        </p:grpSp>
        <p:sp>
          <p:nvSpPr>
            <p:cNvPr id="67" name="Google Shape;67;p13"/>
            <p:cNvSpPr/>
            <p:nvPr/>
          </p:nvSpPr>
          <p:spPr>
            <a:xfrm>
              <a:off x="2346600" y="933075"/>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1400" b="1"/>
            </a:p>
          </p:txBody>
        </p:sp>
      </p:grpSp>
      <p:sp>
        <p:nvSpPr>
          <p:cNvPr id="68" name="Google Shape;68;p13"/>
          <p:cNvSpPr/>
          <p:nvPr/>
        </p:nvSpPr>
        <p:spPr>
          <a:xfrm>
            <a:off x="158600" y="1374200"/>
            <a:ext cx="182000" cy="1900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1333" b="1"/>
          </a:p>
        </p:txBody>
      </p:sp>
      <p:sp>
        <p:nvSpPr>
          <p:cNvPr id="69" name="Google Shape;69;p13"/>
          <p:cNvSpPr/>
          <p:nvPr/>
        </p:nvSpPr>
        <p:spPr>
          <a:xfrm>
            <a:off x="158600" y="2179920"/>
            <a:ext cx="182000" cy="1900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333" b="1"/>
          </a:p>
        </p:txBody>
      </p:sp>
      <p:sp>
        <p:nvSpPr>
          <p:cNvPr id="70" name="Google Shape;70;p13"/>
          <p:cNvSpPr/>
          <p:nvPr/>
        </p:nvSpPr>
        <p:spPr>
          <a:xfrm>
            <a:off x="158600" y="2985640"/>
            <a:ext cx="182000" cy="1900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1333" b="1"/>
          </a:p>
        </p:txBody>
      </p:sp>
      <p:sp>
        <p:nvSpPr>
          <p:cNvPr id="71" name="Google Shape;71;p13"/>
          <p:cNvSpPr/>
          <p:nvPr/>
        </p:nvSpPr>
        <p:spPr>
          <a:xfrm>
            <a:off x="158600" y="3791360"/>
            <a:ext cx="182000" cy="1900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333" b="1"/>
          </a:p>
        </p:txBody>
      </p:sp>
      <p:sp>
        <p:nvSpPr>
          <p:cNvPr id="72" name="Google Shape;72;p13"/>
          <p:cNvSpPr/>
          <p:nvPr/>
        </p:nvSpPr>
        <p:spPr>
          <a:xfrm>
            <a:off x="158600" y="4597080"/>
            <a:ext cx="182000" cy="1900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1333" b="1"/>
          </a:p>
        </p:txBody>
      </p:sp>
      <p:sp>
        <p:nvSpPr>
          <p:cNvPr id="73" name="Google Shape;73;p13"/>
          <p:cNvSpPr/>
          <p:nvPr/>
        </p:nvSpPr>
        <p:spPr>
          <a:xfrm>
            <a:off x="158600" y="5402800"/>
            <a:ext cx="182000" cy="1900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endParaRPr sz="1333" b="1"/>
          </a:p>
        </p:txBody>
      </p:sp>
      <p:grpSp>
        <p:nvGrpSpPr>
          <p:cNvPr id="74" name="Google Shape;74;p13"/>
          <p:cNvGrpSpPr/>
          <p:nvPr/>
        </p:nvGrpSpPr>
        <p:grpSpPr>
          <a:xfrm>
            <a:off x="3438967" y="1036980"/>
            <a:ext cx="1360800" cy="1058557"/>
            <a:chOff x="2671875" y="954973"/>
            <a:chExt cx="1020600" cy="793918"/>
          </a:xfrm>
        </p:grpSpPr>
        <p:grpSp>
          <p:nvGrpSpPr>
            <p:cNvPr id="75" name="Google Shape;75;p13"/>
            <p:cNvGrpSpPr/>
            <p:nvPr/>
          </p:nvGrpSpPr>
          <p:grpSpPr>
            <a:xfrm>
              <a:off x="2671875" y="954973"/>
              <a:ext cx="1020600" cy="793918"/>
              <a:chOff x="1897075" y="906200"/>
              <a:chExt cx="1020600" cy="750608"/>
            </a:xfrm>
          </p:grpSpPr>
          <p:sp>
            <p:nvSpPr>
              <p:cNvPr id="76" name="Google Shape;76;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000"/>
              </a:p>
            </p:txBody>
          </p:sp>
          <p:sp>
            <p:nvSpPr>
              <p:cNvPr id="77" name="Google Shape;77;p13"/>
              <p:cNvSpPr txBox="1"/>
              <p:nvPr/>
            </p:nvSpPr>
            <p:spPr>
              <a:xfrm>
                <a:off x="1897075" y="1243408"/>
                <a:ext cx="1020600" cy="413400"/>
              </a:xfrm>
              <a:prstGeom prst="rect">
                <a:avLst/>
              </a:prstGeom>
              <a:noFill/>
              <a:ln>
                <a:noFill/>
              </a:ln>
            </p:spPr>
            <p:txBody>
              <a:bodyPr spcFirstLastPara="1" wrap="square" lIns="121900" tIns="121900" rIns="121900" bIns="121900" anchor="t" anchorCtr="0">
                <a:noAutofit/>
              </a:bodyPr>
              <a:lstStyle/>
              <a:p>
                <a:pPr algn="ctr"/>
                <a:r>
                  <a:rPr lang="en" sz="1000" dirty="0"/>
                  <a:t>Prioritized CPG Topic Defined &amp; Feasible</a:t>
                </a:r>
                <a:endParaRPr sz="1000" dirty="0"/>
              </a:p>
            </p:txBody>
          </p:sp>
        </p:grpSp>
        <p:sp>
          <p:nvSpPr>
            <p:cNvPr id="78" name="Google Shape;78;p13"/>
            <p:cNvSpPr/>
            <p:nvPr/>
          </p:nvSpPr>
          <p:spPr>
            <a:xfrm>
              <a:off x="3039775" y="1119112"/>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79" name="Google Shape;79;p13"/>
            <p:cNvSpPr/>
            <p:nvPr/>
          </p:nvSpPr>
          <p:spPr>
            <a:xfrm>
              <a:off x="3219025" y="1119112"/>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grpSp>
      <p:grpSp>
        <p:nvGrpSpPr>
          <p:cNvPr id="80" name="Google Shape;80;p13"/>
          <p:cNvGrpSpPr/>
          <p:nvPr/>
        </p:nvGrpSpPr>
        <p:grpSpPr>
          <a:xfrm>
            <a:off x="4678417" y="1037053"/>
            <a:ext cx="1188400" cy="1058547"/>
            <a:chOff x="3464000" y="1238900"/>
            <a:chExt cx="891300" cy="793910"/>
          </a:xfrm>
        </p:grpSpPr>
        <p:grpSp>
          <p:nvGrpSpPr>
            <p:cNvPr id="81" name="Google Shape;81;p13"/>
            <p:cNvGrpSpPr/>
            <p:nvPr/>
          </p:nvGrpSpPr>
          <p:grpSpPr>
            <a:xfrm>
              <a:off x="3464000" y="1238900"/>
              <a:ext cx="891300" cy="793910"/>
              <a:chOff x="1969200" y="906200"/>
              <a:chExt cx="891300" cy="750600"/>
            </a:xfrm>
          </p:grpSpPr>
          <p:sp>
            <p:nvSpPr>
              <p:cNvPr id="82" name="Google Shape;82;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000"/>
              </a:p>
            </p:txBody>
          </p:sp>
          <p:sp>
            <p:nvSpPr>
              <p:cNvPr id="83" name="Google Shape;83;p13"/>
              <p:cNvSpPr txBox="1"/>
              <p:nvPr/>
            </p:nvSpPr>
            <p:spPr>
              <a:xfrm>
                <a:off x="1969200" y="1243400"/>
                <a:ext cx="891300" cy="413400"/>
              </a:xfrm>
              <a:prstGeom prst="rect">
                <a:avLst/>
              </a:prstGeom>
              <a:noFill/>
              <a:ln>
                <a:noFill/>
              </a:ln>
            </p:spPr>
            <p:txBody>
              <a:bodyPr spcFirstLastPara="1" wrap="square" lIns="121900" tIns="121900" rIns="121900" bIns="121900" anchor="t" anchorCtr="0">
                <a:noAutofit/>
              </a:bodyPr>
              <a:lstStyle/>
              <a:p>
                <a:pPr algn="ctr"/>
                <a:r>
                  <a:rPr lang="en" sz="1000"/>
                  <a:t>Agile CPG Team Formed</a:t>
                </a:r>
                <a:endParaRPr sz="1000"/>
              </a:p>
            </p:txBody>
          </p:sp>
        </p:grpSp>
        <p:grpSp>
          <p:nvGrpSpPr>
            <p:cNvPr id="84" name="Google Shape;84;p13"/>
            <p:cNvGrpSpPr/>
            <p:nvPr/>
          </p:nvGrpSpPr>
          <p:grpSpPr>
            <a:xfrm>
              <a:off x="3682050" y="1241663"/>
              <a:ext cx="455200" cy="426567"/>
              <a:chOff x="3682050" y="1241663"/>
              <a:chExt cx="455200" cy="426567"/>
            </a:xfrm>
          </p:grpSpPr>
          <p:sp>
            <p:nvSpPr>
              <p:cNvPr id="85" name="Google Shape;85;p13"/>
              <p:cNvSpPr/>
              <p:nvPr/>
            </p:nvSpPr>
            <p:spPr>
              <a:xfrm>
                <a:off x="3841400" y="1241663"/>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86" name="Google Shape;86;p13"/>
              <p:cNvSpPr/>
              <p:nvPr/>
            </p:nvSpPr>
            <p:spPr>
              <a:xfrm>
                <a:off x="3682050" y="1373271"/>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87" name="Google Shape;87;p13"/>
              <p:cNvSpPr/>
              <p:nvPr/>
            </p:nvSpPr>
            <p:spPr>
              <a:xfrm>
                <a:off x="4000750" y="1373271"/>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88" name="Google Shape;88;p13"/>
              <p:cNvSpPr/>
              <p:nvPr/>
            </p:nvSpPr>
            <p:spPr>
              <a:xfrm>
                <a:off x="3749775" y="1525729"/>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89" name="Google Shape;89;p13"/>
              <p:cNvSpPr/>
              <p:nvPr/>
            </p:nvSpPr>
            <p:spPr>
              <a:xfrm>
                <a:off x="3930554" y="1525729"/>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grpSp>
        <p:sp>
          <p:nvSpPr>
            <p:cNvPr id="90" name="Google Shape;90;p13"/>
            <p:cNvSpPr/>
            <p:nvPr/>
          </p:nvSpPr>
          <p:spPr>
            <a:xfrm>
              <a:off x="3841400" y="138417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endParaRPr sz="1000" b="1"/>
            </a:p>
          </p:txBody>
        </p:sp>
      </p:grpSp>
      <p:grpSp>
        <p:nvGrpSpPr>
          <p:cNvPr id="91" name="Google Shape;91;p13"/>
          <p:cNvGrpSpPr/>
          <p:nvPr/>
        </p:nvGrpSpPr>
        <p:grpSpPr>
          <a:xfrm>
            <a:off x="5953123" y="1032562"/>
            <a:ext cx="1188400" cy="1058577"/>
            <a:chOff x="4198975" y="1539788"/>
            <a:chExt cx="891300" cy="793933"/>
          </a:xfrm>
        </p:grpSpPr>
        <p:grpSp>
          <p:nvGrpSpPr>
            <p:cNvPr id="92" name="Google Shape;92;p13"/>
            <p:cNvGrpSpPr/>
            <p:nvPr/>
          </p:nvGrpSpPr>
          <p:grpSpPr>
            <a:xfrm>
              <a:off x="4198975" y="1539811"/>
              <a:ext cx="891300" cy="793910"/>
              <a:chOff x="1969200" y="906200"/>
              <a:chExt cx="891300" cy="750600"/>
            </a:xfrm>
          </p:grpSpPr>
          <p:sp>
            <p:nvSpPr>
              <p:cNvPr id="93" name="Google Shape;93;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000"/>
              </a:p>
            </p:txBody>
          </p:sp>
          <p:sp>
            <p:nvSpPr>
              <p:cNvPr id="94" name="Google Shape;94;p13"/>
              <p:cNvSpPr txBox="1"/>
              <p:nvPr/>
            </p:nvSpPr>
            <p:spPr>
              <a:xfrm>
                <a:off x="1969200" y="1243400"/>
                <a:ext cx="891300" cy="413400"/>
              </a:xfrm>
              <a:prstGeom prst="rect">
                <a:avLst/>
              </a:prstGeom>
              <a:noFill/>
              <a:ln>
                <a:noFill/>
              </a:ln>
            </p:spPr>
            <p:txBody>
              <a:bodyPr spcFirstLastPara="1" wrap="square" lIns="121900" tIns="121900" rIns="121900" bIns="121900" anchor="t" anchorCtr="0">
                <a:noAutofit/>
              </a:bodyPr>
              <a:lstStyle/>
              <a:p>
                <a:pPr algn="ctr"/>
                <a:r>
                  <a:rPr lang="en" sz="1000"/>
                  <a:t>CPG L1, L2, L3 Initiated</a:t>
                </a:r>
                <a:endParaRPr sz="1000"/>
              </a:p>
            </p:txBody>
          </p:sp>
        </p:grpSp>
        <p:grpSp>
          <p:nvGrpSpPr>
            <p:cNvPr id="95" name="Google Shape;95;p13"/>
            <p:cNvGrpSpPr/>
            <p:nvPr/>
          </p:nvGrpSpPr>
          <p:grpSpPr>
            <a:xfrm>
              <a:off x="4417025" y="1539788"/>
              <a:ext cx="455200" cy="431546"/>
              <a:chOff x="3682050" y="1241663"/>
              <a:chExt cx="455200" cy="431546"/>
            </a:xfrm>
          </p:grpSpPr>
          <p:sp>
            <p:nvSpPr>
              <p:cNvPr id="96" name="Google Shape;96;p13"/>
              <p:cNvSpPr/>
              <p:nvPr/>
            </p:nvSpPr>
            <p:spPr>
              <a:xfrm>
                <a:off x="3841400" y="1241663"/>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97" name="Google Shape;97;p13"/>
              <p:cNvSpPr/>
              <p:nvPr/>
            </p:nvSpPr>
            <p:spPr>
              <a:xfrm>
                <a:off x="3682050" y="1373271"/>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98" name="Google Shape;98;p13"/>
              <p:cNvSpPr/>
              <p:nvPr/>
            </p:nvSpPr>
            <p:spPr>
              <a:xfrm>
                <a:off x="4000750" y="1373271"/>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99" name="Google Shape;99;p13"/>
              <p:cNvSpPr/>
              <p:nvPr/>
            </p:nvSpPr>
            <p:spPr>
              <a:xfrm>
                <a:off x="3749775" y="1530709"/>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00" name="Google Shape;100;p13"/>
              <p:cNvSpPr/>
              <p:nvPr/>
            </p:nvSpPr>
            <p:spPr>
              <a:xfrm>
                <a:off x="3930554" y="1530709"/>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grpSp>
      </p:grpSp>
      <p:grpSp>
        <p:nvGrpSpPr>
          <p:cNvPr id="101" name="Google Shape;101;p13"/>
          <p:cNvGrpSpPr/>
          <p:nvPr/>
        </p:nvGrpSpPr>
        <p:grpSpPr>
          <a:xfrm>
            <a:off x="7325423" y="1030601"/>
            <a:ext cx="1188400" cy="1058577"/>
            <a:chOff x="4198975" y="1539788"/>
            <a:chExt cx="891300" cy="793933"/>
          </a:xfrm>
        </p:grpSpPr>
        <p:grpSp>
          <p:nvGrpSpPr>
            <p:cNvPr id="102" name="Google Shape;102;p13"/>
            <p:cNvGrpSpPr/>
            <p:nvPr/>
          </p:nvGrpSpPr>
          <p:grpSpPr>
            <a:xfrm>
              <a:off x="4198975" y="1539811"/>
              <a:ext cx="891300" cy="793910"/>
              <a:chOff x="1969200" y="906200"/>
              <a:chExt cx="891300" cy="750600"/>
            </a:xfrm>
          </p:grpSpPr>
          <p:sp>
            <p:nvSpPr>
              <p:cNvPr id="103" name="Google Shape;103;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000"/>
              </a:p>
            </p:txBody>
          </p:sp>
          <p:sp>
            <p:nvSpPr>
              <p:cNvPr id="104" name="Google Shape;104;p13"/>
              <p:cNvSpPr txBox="1"/>
              <p:nvPr/>
            </p:nvSpPr>
            <p:spPr>
              <a:xfrm>
                <a:off x="1969200" y="1243400"/>
                <a:ext cx="891300" cy="413400"/>
              </a:xfrm>
              <a:prstGeom prst="rect">
                <a:avLst/>
              </a:prstGeom>
              <a:noFill/>
              <a:ln>
                <a:noFill/>
              </a:ln>
            </p:spPr>
            <p:txBody>
              <a:bodyPr spcFirstLastPara="1" wrap="square" lIns="121900" tIns="121900" rIns="121900" bIns="121900" anchor="t" anchorCtr="0">
                <a:noAutofit/>
              </a:bodyPr>
              <a:lstStyle/>
              <a:p>
                <a:pPr algn="ctr"/>
                <a:r>
                  <a:rPr lang="en" sz="1000"/>
                  <a:t>CPG L1, L2, L3 Iterated</a:t>
                </a:r>
                <a:endParaRPr sz="1000"/>
              </a:p>
            </p:txBody>
          </p:sp>
        </p:grpSp>
        <p:grpSp>
          <p:nvGrpSpPr>
            <p:cNvPr id="105" name="Google Shape;105;p13"/>
            <p:cNvGrpSpPr/>
            <p:nvPr/>
          </p:nvGrpSpPr>
          <p:grpSpPr>
            <a:xfrm>
              <a:off x="4417025" y="1539788"/>
              <a:ext cx="455200" cy="431546"/>
              <a:chOff x="3682050" y="1241663"/>
              <a:chExt cx="455200" cy="431546"/>
            </a:xfrm>
          </p:grpSpPr>
          <p:sp>
            <p:nvSpPr>
              <p:cNvPr id="106" name="Google Shape;106;p13"/>
              <p:cNvSpPr/>
              <p:nvPr/>
            </p:nvSpPr>
            <p:spPr>
              <a:xfrm>
                <a:off x="3841400" y="1241663"/>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07" name="Google Shape;107;p13"/>
              <p:cNvSpPr/>
              <p:nvPr/>
            </p:nvSpPr>
            <p:spPr>
              <a:xfrm>
                <a:off x="3682050" y="1373271"/>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08" name="Google Shape;108;p13"/>
              <p:cNvSpPr/>
              <p:nvPr/>
            </p:nvSpPr>
            <p:spPr>
              <a:xfrm>
                <a:off x="4000750" y="1373271"/>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09" name="Google Shape;109;p13"/>
              <p:cNvSpPr/>
              <p:nvPr/>
            </p:nvSpPr>
            <p:spPr>
              <a:xfrm>
                <a:off x="3749775" y="1530709"/>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10" name="Google Shape;110;p13"/>
              <p:cNvSpPr/>
              <p:nvPr/>
            </p:nvSpPr>
            <p:spPr>
              <a:xfrm>
                <a:off x="3930554" y="1530709"/>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grpSp>
      </p:grpSp>
      <p:grpSp>
        <p:nvGrpSpPr>
          <p:cNvPr id="111" name="Google Shape;111;p13"/>
          <p:cNvGrpSpPr/>
          <p:nvPr/>
        </p:nvGrpSpPr>
        <p:grpSpPr>
          <a:xfrm>
            <a:off x="8746833" y="1036229"/>
            <a:ext cx="1188400" cy="1058577"/>
            <a:chOff x="4198975" y="1539788"/>
            <a:chExt cx="891300" cy="793933"/>
          </a:xfrm>
        </p:grpSpPr>
        <p:grpSp>
          <p:nvGrpSpPr>
            <p:cNvPr id="112" name="Google Shape;112;p13"/>
            <p:cNvGrpSpPr/>
            <p:nvPr/>
          </p:nvGrpSpPr>
          <p:grpSpPr>
            <a:xfrm>
              <a:off x="4198975" y="1539811"/>
              <a:ext cx="891300" cy="793910"/>
              <a:chOff x="1969200" y="906200"/>
              <a:chExt cx="891300" cy="750600"/>
            </a:xfrm>
          </p:grpSpPr>
          <p:sp>
            <p:nvSpPr>
              <p:cNvPr id="113" name="Google Shape;113;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000"/>
              </a:p>
            </p:txBody>
          </p:sp>
          <p:sp>
            <p:nvSpPr>
              <p:cNvPr id="114" name="Google Shape;114;p13"/>
              <p:cNvSpPr txBox="1"/>
              <p:nvPr/>
            </p:nvSpPr>
            <p:spPr>
              <a:xfrm>
                <a:off x="1969200" y="1243400"/>
                <a:ext cx="891300" cy="413400"/>
              </a:xfrm>
              <a:prstGeom prst="rect">
                <a:avLst/>
              </a:prstGeom>
              <a:noFill/>
              <a:ln>
                <a:noFill/>
              </a:ln>
            </p:spPr>
            <p:txBody>
              <a:bodyPr spcFirstLastPara="1" wrap="square" lIns="121900" tIns="121900" rIns="121900" bIns="121900" anchor="t" anchorCtr="0">
                <a:noAutofit/>
              </a:bodyPr>
              <a:lstStyle/>
              <a:p>
                <a:pPr algn="ctr"/>
                <a:r>
                  <a:rPr lang="en" sz="1000"/>
                  <a:t>CPG L1, L2, L3 Finalized</a:t>
                </a:r>
                <a:endParaRPr sz="1000"/>
              </a:p>
            </p:txBody>
          </p:sp>
        </p:grpSp>
        <p:grpSp>
          <p:nvGrpSpPr>
            <p:cNvPr id="115" name="Google Shape;115;p13"/>
            <p:cNvGrpSpPr/>
            <p:nvPr/>
          </p:nvGrpSpPr>
          <p:grpSpPr>
            <a:xfrm>
              <a:off x="4417025" y="1539788"/>
              <a:ext cx="455200" cy="431546"/>
              <a:chOff x="3682050" y="1241663"/>
              <a:chExt cx="455200" cy="431546"/>
            </a:xfrm>
          </p:grpSpPr>
          <p:sp>
            <p:nvSpPr>
              <p:cNvPr id="116" name="Google Shape;116;p13"/>
              <p:cNvSpPr/>
              <p:nvPr/>
            </p:nvSpPr>
            <p:spPr>
              <a:xfrm>
                <a:off x="3841400" y="1241663"/>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17" name="Google Shape;117;p13"/>
              <p:cNvSpPr/>
              <p:nvPr/>
            </p:nvSpPr>
            <p:spPr>
              <a:xfrm>
                <a:off x="3682050" y="1373271"/>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18" name="Google Shape;118;p13"/>
              <p:cNvSpPr/>
              <p:nvPr/>
            </p:nvSpPr>
            <p:spPr>
              <a:xfrm>
                <a:off x="4000750" y="1373271"/>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19" name="Google Shape;119;p13"/>
              <p:cNvSpPr/>
              <p:nvPr/>
            </p:nvSpPr>
            <p:spPr>
              <a:xfrm>
                <a:off x="3749775" y="1530709"/>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20" name="Google Shape;120;p13"/>
              <p:cNvSpPr/>
              <p:nvPr/>
            </p:nvSpPr>
            <p:spPr>
              <a:xfrm>
                <a:off x="3930554" y="1530709"/>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grpSp>
      </p:grpSp>
      <p:grpSp>
        <p:nvGrpSpPr>
          <p:cNvPr id="121" name="Google Shape;121;p13"/>
          <p:cNvGrpSpPr/>
          <p:nvPr/>
        </p:nvGrpSpPr>
        <p:grpSpPr>
          <a:xfrm>
            <a:off x="5395433" y="2978723"/>
            <a:ext cx="1188400" cy="679915"/>
            <a:chOff x="4198975" y="2253525"/>
            <a:chExt cx="891300" cy="509936"/>
          </a:xfrm>
        </p:grpSpPr>
        <p:sp>
          <p:nvSpPr>
            <p:cNvPr id="122" name="Google Shape;122;p13"/>
            <p:cNvSpPr/>
            <p:nvPr/>
          </p:nvSpPr>
          <p:spPr>
            <a:xfrm>
              <a:off x="4576375" y="2253525"/>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23" name="Google Shape;123;p13"/>
            <p:cNvSpPr txBox="1"/>
            <p:nvPr/>
          </p:nvSpPr>
          <p:spPr>
            <a:xfrm>
              <a:off x="4198975" y="2326061"/>
              <a:ext cx="891300" cy="437400"/>
            </a:xfrm>
            <a:prstGeom prst="rect">
              <a:avLst/>
            </a:prstGeom>
            <a:noFill/>
            <a:ln>
              <a:noFill/>
            </a:ln>
          </p:spPr>
          <p:txBody>
            <a:bodyPr spcFirstLastPara="1" wrap="square" lIns="121900" tIns="121900" rIns="121900" bIns="121900" anchor="t" anchorCtr="0">
              <a:noAutofit/>
            </a:bodyPr>
            <a:lstStyle/>
            <a:p>
              <a:pPr algn="ctr"/>
              <a:r>
                <a:rPr lang="en" sz="1000" dirty="0"/>
                <a:t>Initial Data Requirements</a:t>
              </a:r>
              <a:endParaRPr sz="1000" dirty="0"/>
            </a:p>
            <a:p>
              <a:pPr algn="ctr"/>
              <a:r>
                <a:rPr lang="en" sz="1000" dirty="0"/>
                <a:t>Defined</a:t>
              </a:r>
              <a:endParaRPr sz="1000" dirty="0"/>
            </a:p>
          </p:txBody>
        </p:sp>
      </p:grpSp>
      <p:grpSp>
        <p:nvGrpSpPr>
          <p:cNvPr id="124" name="Google Shape;124;p13"/>
          <p:cNvGrpSpPr/>
          <p:nvPr/>
        </p:nvGrpSpPr>
        <p:grpSpPr>
          <a:xfrm>
            <a:off x="6396343" y="2978723"/>
            <a:ext cx="1188400" cy="679915"/>
            <a:chOff x="4198975" y="2253525"/>
            <a:chExt cx="891300" cy="509936"/>
          </a:xfrm>
        </p:grpSpPr>
        <p:sp>
          <p:nvSpPr>
            <p:cNvPr id="125" name="Google Shape;125;p13"/>
            <p:cNvSpPr/>
            <p:nvPr/>
          </p:nvSpPr>
          <p:spPr>
            <a:xfrm>
              <a:off x="4576375" y="2253525"/>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26" name="Google Shape;126;p13"/>
            <p:cNvSpPr txBox="1"/>
            <p:nvPr/>
          </p:nvSpPr>
          <p:spPr>
            <a:xfrm>
              <a:off x="4198975" y="2326061"/>
              <a:ext cx="891300" cy="437400"/>
            </a:xfrm>
            <a:prstGeom prst="rect">
              <a:avLst/>
            </a:prstGeom>
            <a:noFill/>
            <a:ln>
              <a:noFill/>
            </a:ln>
          </p:spPr>
          <p:txBody>
            <a:bodyPr spcFirstLastPara="1" wrap="square" lIns="121900" tIns="121900" rIns="121900" bIns="121900" anchor="t" anchorCtr="0">
              <a:noAutofit/>
            </a:bodyPr>
            <a:lstStyle/>
            <a:p>
              <a:pPr algn="ctr"/>
              <a:r>
                <a:rPr lang="en" sz="1000"/>
                <a:t>Value Sets</a:t>
              </a:r>
              <a:endParaRPr sz="1000"/>
            </a:p>
            <a:p>
              <a:pPr algn="ctr"/>
              <a:r>
                <a:rPr lang="en" sz="1000"/>
                <a:t>Identified</a:t>
              </a:r>
              <a:endParaRPr sz="1000"/>
            </a:p>
          </p:txBody>
        </p:sp>
      </p:grpSp>
      <p:grpSp>
        <p:nvGrpSpPr>
          <p:cNvPr id="127" name="Google Shape;127;p13"/>
          <p:cNvGrpSpPr/>
          <p:nvPr/>
        </p:nvGrpSpPr>
        <p:grpSpPr>
          <a:xfrm>
            <a:off x="7398856" y="2978723"/>
            <a:ext cx="1188400" cy="679915"/>
            <a:chOff x="4198975" y="2253525"/>
            <a:chExt cx="891300" cy="509936"/>
          </a:xfrm>
        </p:grpSpPr>
        <p:sp>
          <p:nvSpPr>
            <p:cNvPr id="128" name="Google Shape;128;p13"/>
            <p:cNvSpPr/>
            <p:nvPr/>
          </p:nvSpPr>
          <p:spPr>
            <a:xfrm>
              <a:off x="4576375" y="2253525"/>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29" name="Google Shape;129;p13"/>
            <p:cNvSpPr txBox="1"/>
            <p:nvPr/>
          </p:nvSpPr>
          <p:spPr>
            <a:xfrm>
              <a:off x="4198975" y="2326061"/>
              <a:ext cx="891300" cy="437400"/>
            </a:xfrm>
            <a:prstGeom prst="rect">
              <a:avLst/>
            </a:prstGeom>
            <a:noFill/>
            <a:ln>
              <a:noFill/>
            </a:ln>
          </p:spPr>
          <p:txBody>
            <a:bodyPr spcFirstLastPara="1" wrap="square" lIns="121900" tIns="121900" rIns="121900" bIns="121900" anchor="t" anchorCtr="0">
              <a:noAutofit/>
            </a:bodyPr>
            <a:lstStyle/>
            <a:p>
              <a:pPr algn="ctr"/>
              <a:r>
                <a:rPr lang="en" sz="1000"/>
                <a:t>Terminologies</a:t>
              </a:r>
              <a:endParaRPr sz="1000"/>
            </a:p>
            <a:p>
              <a:pPr algn="ctr"/>
              <a:r>
                <a:rPr lang="en" sz="1000"/>
                <a:t>Defined</a:t>
              </a:r>
              <a:endParaRPr sz="1000"/>
            </a:p>
          </p:txBody>
        </p:sp>
      </p:grpSp>
      <p:grpSp>
        <p:nvGrpSpPr>
          <p:cNvPr id="130" name="Google Shape;130;p13"/>
          <p:cNvGrpSpPr/>
          <p:nvPr/>
        </p:nvGrpSpPr>
        <p:grpSpPr>
          <a:xfrm>
            <a:off x="8753833" y="2978723"/>
            <a:ext cx="1188400" cy="679915"/>
            <a:chOff x="4198975" y="2253525"/>
            <a:chExt cx="891300" cy="509936"/>
          </a:xfrm>
        </p:grpSpPr>
        <p:sp>
          <p:nvSpPr>
            <p:cNvPr id="131" name="Google Shape;131;p13"/>
            <p:cNvSpPr/>
            <p:nvPr/>
          </p:nvSpPr>
          <p:spPr>
            <a:xfrm>
              <a:off x="4576375" y="2253525"/>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32" name="Google Shape;132;p13"/>
            <p:cNvSpPr txBox="1"/>
            <p:nvPr/>
          </p:nvSpPr>
          <p:spPr>
            <a:xfrm>
              <a:off x="4198975" y="2326061"/>
              <a:ext cx="891300" cy="437400"/>
            </a:xfrm>
            <a:prstGeom prst="rect">
              <a:avLst/>
            </a:prstGeom>
            <a:noFill/>
            <a:ln>
              <a:noFill/>
            </a:ln>
          </p:spPr>
          <p:txBody>
            <a:bodyPr spcFirstLastPara="1" wrap="square" lIns="121900" tIns="121900" rIns="121900" bIns="121900" anchor="t" anchorCtr="0">
              <a:noAutofit/>
            </a:bodyPr>
            <a:lstStyle/>
            <a:p>
              <a:pPr algn="ctr"/>
              <a:r>
                <a:rPr lang="en" sz="1000"/>
                <a:t>Code</a:t>
              </a:r>
              <a:endParaRPr sz="1000"/>
            </a:p>
            <a:p>
              <a:pPr algn="ctr"/>
              <a:r>
                <a:rPr lang="en" sz="1000"/>
                <a:t>Mappings</a:t>
              </a:r>
              <a:endParaRPr sz="1000"/>
            </a:p>
          </p:txBody>
        </p:sp>
      </p:grpSp>
      <p:grpSp>
        <p:nvGrpSpPr>
          <p:cNvPr id="133" name="Google Shape;133;p13"/>
          <p:cNvGrpSpPr/>
          <p:nvPr/>
        </p:nvGrpSpPr>
        <p:grpSpPr>
          <a:xfrm>
            <a:off x="3822033" y="2160624"/>
            <a:ext cx="1188400" cy="604833"/>
            <a:chOff x="2866525" y="1642425"/>
            <a:chExt cx="891300" cy="453625"/>
          </a:xfrm>
        </p:grpSpPr>
        <p:sp>
          <p:nvSpPr>
            <p:cNvPr id="134" name="Google Shape;134;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35" name="Google Shape;135;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Feasibility Assessment</a:t>
              </a:r>
              <a:endParaRPr sz="1000"/>
            </a:p>
          </p:txBody>
        </p:sp>
      </p:grpSp>
      <p:sp>
        <p:nvSpPr>
          <p:cNvPr id="136" name="Google Shape;136;p13"/>
          <p:cNvSpPr/>
          <p:nvPr/>
        </p:nvSpPr>
        <p:spPr>
          <a:xfrm>
            <a:off x="9250017" y="1222093"/>
            <a:ext cx="182000" cy="1900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endParaRPr sz="1400" b="1"/>
          </a:p>
        </p:txBody>
      </p:sp>
      <p:grpSp>
        <p:nvGrpSpPr>
          <p:cNvPr id="137" name="Google Shape;137;p13"/>
          <p:cNvGrpSpPr/>
          <p:nvPr/>
        </p:nvGrpSpPr>
        <p:grpSpPr>
          <a:xfrm>
            <a:off x="5010433" y="2160624"/>
            <a:ext cx="1188400" cy="604833"/>
            <a:chOff x="2866525" y="1642425"/>
            <a:chExt cx="891300" cy="453625"/>
          </a:xfrm>
        </p:grpSpPr>
        <p:sp>
          <p:nvSpPr>
            <p:cNvPr id="138" name="Google Shape;138;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39" name="Google Shape;139;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L1-&gt;L2</a:t>
              </a:r>
              <a:endParaRPr sz="1000"/>
            </a:p>
            <a:p>
              <a:pPr algn="ctr"/>
              <a:r>
                <a:rPr lang="en" sz="1000"/>
                <a:t>Draft</a:t>
              </a:r>
              <a:endParaRPr sz="1000"/>
            </a:p>
          </p:txBody>
        </p:sp>
      </p:grpSp>
      <p:grpSp>
        <p:nvGrpSpPr>
          <p:cNvPr id="140" name="Google Shape;140;p13"/>
          <p:cNvGrpSpPr/>
          <p:nvPr/>
        </p:nvGrpSpPr>
        <p:grpSpPr>
          <a:xfrm>
            <a:off x="6005667" y="2160624"/>
            <a:ext cx="1188400" cy="604833"/>
            <a:chOff x="2866525" y="1642425"/>
            <a:chExt cx="891300" cy="453625"/>
          </a:xfrm>
        </p:grpSpPr>
        <p:sp>
          <p:nvSpPr>
            <p:cNvPr id="141" name="Google Shape;141;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42" name="Google Shape;142;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dirty="0"/>
                <a:t>L1, L2, L3</a:t>
              </a:r>
              <a:endParaRPr sz="1000" dirty="0"/>
            </a:p>
            <a:p>
              <a:pPr algn="ctr"/>
              <a:r>
                <a:rPr lang="en" sz="1000" dirty="0"/>
                <a:t>High Level v1</a:t>
              </a:r>
              <a:endParaRPr sz="1000" dirty="0"/>
            </a:p>
          </p:txBody>
        </p:sp>
      </p:grpSp>
      <p:grpSp>
        <p:nvGrpSpPr>
          <p:cNvPr id="143" name="Google Shape;143;p13"/>
          <p:cNvGrpSpPr/>
          <p:nvPr/>
        </p:nvGrpSpPr>
        <p:grpSpPr>
          <a:xfrm>
            <a:off x="6864117" y="2160624"/>
            <a:ext cx="1188400" cy="604833"/>
            <a:chOff x="2866525" y="1642425"/>
            <a:chExt cx="891300" cy="453625"/>
          </a:xfrm>
        </p:grpSpPr>
        <p:sp>
          <p:nvSpPr>
            <p:cNvPr id="144" name="Google Shape;144;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45" name="Google Shape;145;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L1, L2, L3</a:t>
              </a:r>
              <a:endParaRPr sz="1000"/>
            </a:p>
            <a:p>
              <a:pPr algn="ctr"/>
              <a:r>
                <a:rPr lang="en" sz="1000"/>
                <a:t>‘Chunks’</a:t>
              </a:r>
              <a:endParaRPr sz="1000"/>
            </a:p>
            <a:p>
              <a:pPr algn="ctr"/>
              <a:r>
                <a:rPr lang="en" sz="1000"/>
                <a:t>Iterated</a:t>
              </a:r>
              <a:endParaRPr sz="1000"/>
            </a:p>
          </p:txBody>
        </p:sp>
      </p:grpSp>
      <p:grpSp>
        <p:nvGrpSpPr>
          <p:cNvPr id="146" name="Google Shape;146;p13"/>
          <p:cNvGrpSpPr/>
          <p:nvPr/>
        </p:nvGrpSpPr>
        <p:grpSpPr>
          <a:xfrm>
            <a:off x="7780295" y="2160624"/>
            <a:ext cx="1188400" cy="604833"/>
            <a:chOff x="2866525" y="1642425"/>
            <a:chExt cx="891300" cy="453625"/>
          </a:xfrm>
        </p:grpSpPr>
        <p:sp>
          <p:nvSpPr>
            <p:cNvPr id="147" name="Google Shape;147;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48" name="Google Shape;148;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L1, L2, L3</a:t>
              </a:r>
              <a:endParaRPr sz="1000"/>
            </a:p>
            <a:p>
              <a:pPr algn="ctr"/>
              <a:r>
                <a:rPr lang="en" sz="1000"/>
                <a:t>Composites Iterated</a:t>
              </a:r>
              <a:endParaRPr sz="1000"/>
            </a:p>
          </p:txBody>
        </p:sp>
      </p:grpSp>
      <p:grpSp>
        <p:nvGrpSpPr>
          <p:cNvPr id="149" name="Google Shape;149;p13"/>
          <p:cNvGrpSpPr/>
          <p:nvPr/>
        </p:nvGrpSpPr>
        <p:grpSpPr>
          <a:xfrm>
            <a:off x="8746833" y="2160624"/>
            <a:ext cx="1188400" cy="604833"/>
            <a:chOff x="2866525" y="1642425"/>
            <a:chExt cx="891300" cy="453625"/>
          </a:xfrm>
        </p:grpSpPr>
        <p:sp>
          <p:nvSpPr>
            <p:cNvPr id="150" name="Google Shape;150;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51" name="Google Shape;151;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L1, L2, L3</a:t>
              </a:r>
              <a:endParaRPr sz="1000"/>
            </a:p>
            <a:p>
              <a:pPr algn="ctr"/>
              <a:r>
                <a:rPr lang="en" sz="1000"/>
                <a:t>Finalized</a:t>
              </a:r>
              <a:endParaRPr sz="1000"/>
            </a:p>
          </p:txBody>
        </p:sp>
      </p:grpSp>
      <p:grpSp>
        <p:nvGrpSpPr>
          <p:cNvPr id="152" name="Google Shape;152;p13"/>
          <p:cNvGrpSpPr/>
          <p:nvPr/>
        </p:nvGrpSpPr>
        <p:grpSpPr>
          <a:xfrm>
            <a:off x="5010433" y="3774790"/>
            <a:ext cx="1188400" cy="597241"/>
            <a:chOff x="3757825" y="2831100"/>
            <a:chExt cx="891300" cy="447931"/>
          </a:xfrm>
        </p:grpSpPr>
        <p:sp>
          <p:nvSpPr>
            <p:cNvPr id="153" name="Google Shape;153;p13"/>
            <p:cNvSpPr/>
            <p:nvPr/>
          </p:nvSpPr>
          <p:spPr>
            <a:xfrm>
              <a:off x="4135225" y="2831100"/>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54" name="Google Shape;154;p13"/>
            <p:cNvSpPr txBox="1"/>
            <p:nvPr/>
          </p:nvSpPr>
          <p:spPr>
            <a:xfrm>
              <a:off x="3757825" y="2990431"/>
              <a:ext cx="891300" cy="288600"/>
            </a:xfrm>
            <a:prstGeom prst="rect">
              <a:avLst/>
            </a:prstGeom>
            <a:noFill/>
            <a:ln>
              <a:noFill/>
            </a:ln>
          </p:spPr>
          <p:txBody>
            <a:bodyPr spcFirstLastPara="1" wrap="square" lIns="0" tIns="0" rIns="0" bIns="0" anchor="t" anchorCtr="0">
              <a:noAutofit/>
            </a:bodyPr>
            <a:lstStyle/>
            <a:p>
              <a:pPr algn="ctr"/>
              <a:r>
                <a:rPr lang="en" sz="1000"/>
                <a:t>Case</a:t>
              </a:r>
              <a:endParaRPr sz="1000"/>
            </a:p>
            <a:p>
              <a:pPr algn="ctr"/>
              <a:r>
                <a:rPr lang="en" sz="1000"/>
                <a:t>Examples</a:t>
              </a:r>
              <a:endParaRPr sz="1000"/>
            </a:p>
          </p:txBody>
        </p:sp>
      </p:grpSp>
      <p:grpSp>
        <p:nvGrpSpPr>
          <p:cNvPr id="155" name="Google Shape;155;p13"/>
          <p:cNvGrpSpPr/>
          <p:nvPr/>
        </p:nvGrpSpPr>
        <p:grpSpPr>
          <a:xfrm>
            <a:off x="6005667" y="3774790"/>
            <a:ext cx="1188400" cy="597241"/>
            <a:chOff x="3757825" y="2831100"/>
            <a:chExt cx="891300" cy="447931"/>
          </a:xfrm>
        </p:grpSpPr>
        <p:sp>
          <p:nvSpPr>
            <p:cNvPr id="156" name="Google Shape;156;p13"/>
            <p:cNvSpPr/>
            <p:nvPr/>
          </p:nvSpPr>
          <p:spPr>
            <a:xfrm>
              <a:off x="4135225" y="2831100"/>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57" name="Google Shape;157;p13"/>
            <p:cNvSpPr txBox="1"/>
            <p:nvPr/>
          </p:nvSpPr>
          <p:spPr>
            <a:xfrm>
              <a:off x="3757825" y="2990431"/>
              <a:ext cx="891300" cy="288600"/>
            </a:xfrm>
            <a:prstGeom prst="rect">
              <a:avLst/>
            </a:prstGeom>
            <a:noFill/>
            <a:ln>
              <a:noFill/>
            </a:ln>
          </p:spPr>
          <p:txBody>
            <a:bodyPr spcFirstLastPara="1" wrap="square" lIns="0" tIns="0" rIns="0" bIns="0" anchor="t" anchorCtr="0">
              <a:noAutofit/>
            </a:bodyPr>
            <a:lstStyle/>
            <a:p>
              <a:pPr algn="ctr"/>
              <a:r>
                <a:rPr lang="en" sz="1000"/>
                <a:t>Test Cases</a:t>
              </a:r>
              <a:endParaRPr sz="1000"/>
            </a:p>
            <a:p>
              <a:pPr algn="ctr"/>
              <a:r>
                <a:rPr lang="en" sz="1000"/>
                <a:t>As Spec</a:t>
              </a:r>
              <a:endParaRPr sz="1000"/>
            </a:p>
          </p:txBody>
        </p:sp>
      </p:grpSp>
      <p:grpSp>
        <p:nvGrpSpPr>
          <p:cNvPr id="158" name="Google Shape;158;p13"/>
          <p:cNvGrpSpPr/>
          <p:nvPr/>
        </p:nvGrpSpPr>
        <p:grpSpPr>
          <a:xfrm>
            <a:off x="6864133" y="3774790"/>
            <a:ext cx="1188400" cy="597241"/>
            <a:chOff x="3757825" y="2831100"/>
            <a:chExt cx="891300" cy="447931"/>
          </a:xfrm>
        </p:grpSpPr>
        <p:sp>
          <p:nvSpPr>
            <p:cNvPr id="159" name="Google Shape;159;p13"/>
            <p:cNvSpPr/>
            <p:nvPr/>
          </p:nvSpPr>
          <p:spPr>
            <a:xfrm>
              <a:off x="4135225" y="2831100"/>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60" name="Google Shape;160;p13"/>
            <p:cNvSpPr txBox="1"/>
            <p:nvPr/>
          </p:nvSpPr>
          <p:spPr>
            <a:xfrm>
              <a:off x="3757825" y="2990431"/>
              <a:ext cx="891300" cy="288600"/>
            </a:xfrm>
            <a:prstGeom prst="rect">
              <a:avLst/>
            </a:prstGeom>
            <a:noFill/>
            <a:ln>
              <a:noFill/>
            </a:ln>
          </p:spPr>
          <p:txBody>
            <a:bodyPr spcFirstLastPara="1" wrap="square" lIns="0" tIns="0" rIns="0" bIns="0" anchor="t" anchorCtr="0">
              <a:noAutofit/>
            </a:bodyPr>
            <a:lstStyle/>
            <a:p>
              <a:pPr algn="ctr"/>
              <a:r>
                <a:rPr lang="en" sz="1000" dirty="0"/>
                <a:t>Test Cases</a:t>
              </a:r>
              <a:endParaRPr sz="1000" dirty="0"/>
            </a:p>
            <a:p>
              <a:pPr algn="ctr"/>
              <a:r>
                <a:rPr lang="en" sz="1000" dirty="0"/>
                <a:t>Iterated</a:t>
              </a:r>
              <a:endParaRPr sz="1000" dirty="0"/>
            </a:p>
            <a:p>
              <a:pPr algn="ctr"/>
              <a:r>
                <a:rPr lang="en" sz="1000" dirty="0"/>
                <a:t>Expanded</a:t>
              </a:r>
              <a:endParaRPr sz="1000" dirty="0"/>
            </a:p>
          </p:txBody>
        </p:sp>
      </p:grpSp>
      <p:grpSp>
        <p:nvGrpSpPr>
          <p:cNvPr id="161" name="Google Shape;161;p13"/>
          <p:cNvGrpSpPr/>
          <p:nvPr/>
        </p:nvGrpSpPr>
        <p:grpSpPr>
          <a:xfrm>
            <a:off x="7780300" y="3774790"/>
            <a:ext cx="1188400" cy="597241"/>
            <a:chOff x="3757825" y="2831100"/>
            <a:chExt cx="891300" cy="447931"/>
          </a:xfrm>
        </p:grpSpPr>
        <p:sp>
          <p:nvSpPr>
            <p:cNvPr id="162" name="Google Shape;162;p13"/>
            <p:cNvSpPr/>
            <p:nvPr/>
          </p:nvSpPr>
          <p:spPr>
            <a:xfrm>
              <a:off x="4135225" y="2831100"/>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63" name="Google Shape;163;p13"/>
            <p:cNvSpPr txBox="1"/>
            <p:nvPr/>
          </p:nvSpPr>
          <p:spPr>
            <a:xfrm>
              <a:off x="3757825" y="2990431"/>
              <a:ext cx="891300" cy="288600"/>
            </a:xfrm>
            <a:prstGeom prst="rect">
              <a:avLst/>
            </a:prstGeom>
            <a:noFill/>
            <a:ln>
              <a:noFill/>
            </a:ln>
          </p:spPr>
          <p:txBody>
            <a:bodyPr spcFirstLastPara="1" wrap="square" lIns="0" tIns="0" rIns="0" bIns="0" anchor="t" anchorCtr="0">
              <a:noAutofit/>
            </a:bodyPr>
            <a:lstStyle/>
            <a:p>
              <a:pPr algn="ctr"/>
              <a:r>
                <a:rPr lang="en" sz="1000" dirty="0"/>
                <a:t>Testing</a:t>
              </a:r>
              <a:endParaRPr sz="1000" dirty="0"/>
            </a:p>
            <a:p>
              <a:pPr algn="ctr"/>
              <a:r>
                <a:rPr lang="en" sz="1000" dirty="0"/>
                <a:t>Iterated</a:t>
              </a:r>
              <a:endParaRPr sz="1000" dirty="0"/>
            </a:p>
            <a:p>
              <a:pPr algn="ctr"/>
              <a:r>
                <a:rPr lang="en" sz="1000" dirty="0"/>
                <a:t>Expanded</a:t>
              </a:r>
              <a:endParaRPr sz="1000" dirty="0"/>
            </a:p>
          </p:txBody>
        </p:sp>
      </p:grpSp>
      <p:grpSp>
        <p:nvGrpSpPr>
          <p:cNvPr id="164" name="Google Shape;164;p13"/>
          <p:cNvGrpSpPr/>
          <p:nvPr/>
        </p:nvGrpSpPr>
        <p:grpSpPr>
          <a:xfrm>
            <a:off x="8756167" y="3774790"/>
            <a:ext cx="1188400" cy="597241"/>
            <a:chOff x="3757825" y="2831100"/>
            <a:chExt cx="891300" cy="447931"/>
          </a:xfrm>
        </p:grpSpPr>
        <p:sp>
          <p:nvSpPr>
            <p:cNvPr id="165" name="Google Shape;165;p13"/>
            <p:cNvSpPr/>
            <p:nvPr/>
          </p:nvSpPr>
          <p:spPr>
            <a:xfrm>
              <a:off x="4135225" y="2831100"/>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66" name="Google Shape;166;p13"/>
            <p:cNvSpPr txBox="1"/>
            <p:nvPr/>
          </p:nvSpPr>
          <p:spPr>
            <a:xfrm>
              <a:off x="3757825" y="2990431"/>
              <a:ext cx="891300" cy="288600"/>
            </a:xfrm>
            <a:prstGeom prst="rect">
              <a:avLst/>
            </a:prstGeom>
            <a:noFill/>
            <a:ln>
              <a:noFill/>
            </a:ln>
          </p:spPr>
          <p:txBody>
            <a:bodyPr spcFirstLastPara="1" wrap="square" lIns="0" tIns="0" rIns="0" bIns="0" anchor="t" anchorCtr="0">
              <a:noAutofit/>
            </a:bodyPr>
            <a:lstStyle/>
            <a:p>
              <a:pPr algn="ctr"/>
              <a:r>
                <a:rPr lang="en" sz="1000"/>
                <a:t>Validation</a:t>
              </a:r>
              <a:endParaRPr sz="1000"/>
            </a:p>
            <a:p>
              <a:pPr algn="ctr"/>
              <a:r>
                <a:rPr lang="en" sz="1000"/>
                <a:t>Completed</a:t>
              </a:r>
              <a:endParaRPr sz="1000"/>
            </a:p>
          </p:txBody>
        </p:sp>
      </p:grpSp>
      <p:cxnSp>
        <p:nvCxnSpPr>
          <p:cNvPr id="167" name="Google Shape;167;p13"/>
          <p:cNvCxnSpPr/>
          <p:nvPr/>
        </p:nvCxnSpPr>
        <p:spPr>
          <a:xfrm>
            <a:off x="4774816" y="793767"/>
            <a:ext cx="38000" cy="5251600"/>
          </a:xfrm>
          <a:prstGeom prst="straightConnector1">
            <a:avLst/>
          </a:prstGeom>
          <a:noFill/>
          <a:ln w="9525" cap="flat" cmpd="sng">
            <a:solidFill>
              <a:srgbClr val="1155CC"/>
            </a:solidFill>
            <a:prstDash val="dash"/>
            <a:round/>
            <a:headEnd type="none" w="med" len="med"/>
            <a:tailEnd type="none" w="med" len="med"/>
          </a:ln>
        </p:spPr>
      </p:cxnSp>
      <p:grpSp>
        <p:nvGrpSpPr>
          <p:cNvPr id="168" name="Google Shape;168;p13"/>
          <p:cNvGrpSpPr/>
          <p:nvPr/>
        </p:nvGrpSpPr>
        <p:grpSpPr>
          <a:xfrm>
            <a:off x="5010433" y="4568139"/>
            <a:ext cx="1188400" cy="593423"/>
            <a:chOff x="3757825" y="3441600"/>
            <a:chExt cx="891300" cy="445067"/>
          </a:xfrm>
        </p:grpSpPr>
        <p:sp>
          <p:nvSpPr>
            <p:cNvPr id="169" name="Google Shape;169;p13"/>
            <p:cNvSpPr/>
            <p:nvPr/>
          </p:nvSpPr>
          <p:spPr>
            <a:xfrm>
              <a:off x="4135225" y="3441600"/>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70" name="Google Shape;170;p13"/>
            <p:cNvSpPr txBox="1"/>
            <p:nvPr/>
          </p:nvSpPr>
          <p:spPr>
            <a:xfrm>
              <a:off x="3757825" y="3598067"/>
              <a:ext cx="891300" cy="288600"/>
            </a:xfrm>
            <a:prstGeom prst="rect">
              <a:avLst/>
            </a:prstGeom>
            <a:noFill/>
            <a:ln>
              <a:noFill/>
            </a:ln>
          </p:spPr>
          <p:txBody>
            <a:bodyPr spcFirstLastPara="1" wrap="square" lIns="0" tIns="0" rIns="0" bIns="0" anchor="t" anchorCtr="0">
              <a:noAutofit/>
            </a:bodyPr>
            <a:lstStyle/>
            <a:p>
              <a:pPr algn="ctr"/>
              <a:r>
                <a:rPr lang="en" sz="1000"/>
                <a:t>Delivery Implications Identified</a:t>
              </a:r>
              <a:endParaRPr sz="1000"/>
            </a:p>
          </p:txBody>
        </p:sp>
      </p:grpSp>
      <p:grpSp>
        <p:nvGrpSpPr>
          <p:cNvPr id="171" name="Google Shape;171;p13"/>
          <p:cNvGrpSpPr/>
          <p:nvPr/>
        </p:nvGrpSpPr>
        <p:grpSpPr>
          <a:xfrm>
            <a:off x="2429733" y="2160624"/>
            <a:ext cx="1188400" cy="604833"/>
            <a:chOff x="2866525" y="1642425"/>
            <a:chExt cx="891300" cy="453625"/>
          </a:xfrm>
        </p:grpSpPr>
        <p:sp>
          <p:nvSpPr>
            <p:cNvPr id="172" name="Google Shape;172;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73" name="Google Shape;173;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Common</a:t>
              </a:r>
              <a:endParaRPr sz="1000"/>
            </a:p>
            <a:p>
              <a:pPr algn="ctr"/>
              <a:r>
                <a:rPr lang="en" sz="1000"/>
                <a:t>Process &amp; Tooling</a:t>
              </a:r>
              <a:endParaRPr sz="1000"/>
            </a:p>
          </p:txBody>
        </p:sp>
      </p:grpSp>
      <p:grpSp>
        <p:nvGrpSpPr>
          <p:cNvPr id="174" name="Google Shape;174;p13"/>
          <p:cNvGrpSpPr/>
          <p:nvPr/>
        </p:nvGrpSpPr>
        <p:grpSpPr>
          <a:xfrm>
            <a:off x="2429733" y="2978724"/>
            <a:ext cx="1188400" cy="604833"/>
            <a:chOff x="2866525" y="1642425"/>
            <a:chExt cx="891300" cy="453625"/>
          </a:xfrm>
        </p:grpSpPr>
        <p:sp>
          <p:nvSpPr>
            <p:cNvPr id="175" name="Google Shape;175;p13"/>
            <p:cNvSpPr/>
            <p:nvPr/>
          </p:nvSpPr>
          <p:spPr>
            <a:xfrm>
              <a:off x="3243925" y="1642425"/>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76" name="Google Shape;176;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Common</a:t>
              </a:r>
              <a:endParaRPr sz="1000"/>
            </a:p>
            <a:p>
              <a:pPr algn="ctr"/>
              <a:r>
                <a:rPr lang="en" sz="1000"/>
                <a:t>Process &amp; Tooling</a:t>
              </a:r>
              <a:endParaRPr sz="1000"/>
            </a:p>
          </p:txBody>
        </p:sp>
      </p:grpSp>
      <p:grpSp>
        <p:nvGrpSpPr>
          <p:cNvPr id="177" name="Google Shape;177;p13"/>
          <p:cNvGrpSpPr/>
          <p:nvPr/>
        </p:nvGrpSpPr>
        <p:grpSpPr>
          <a:xfrm>
            <a:off x="2429733" y="3774790"/>
            <a:ext cx="1188400" cy="604833"/>
            <a:chOff x="2866525" y="1642425"/>
            <a:chExt cx="891300" cy="453625"/>
          </a:xfrm>
        </p:grpSpPr>
        <p:sp>
          <p:nvSpPr>
            <p:cNvPr id="178" name="Google Shape;178;p13"/>
            <p:cNvSpPr/>
            <p:nvPr/>
          </p:nvSpPr>
          <p:spPr>
            <a:xfrm>
              <a:off x="3243925" y="1642425"/>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79" name="Google Shape;179;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Common Process, Tooling, &amp; Data </a:t>
              </a:r>
              <a:endParaRPr sz="1000"/>
            </a:p>
          </p:txBody>
        </p:sp>
      </p:grpSp>
      <p:grpSp>
        <p:nvGrpSpPr>
          <p:cNvPr id="180" name="Google Shape;180;p13"/>
          <p:cNvGrpSpPr/>
          <p:nvPr/>
        </p:nvGrpSpPr>
        <p:grpSpPr>
          <a:xfrm>
            <a:off x="2429733" y="4568140"/>
            <a:ext cx="1188400" cy="604833"/>
            <a:chOff x="2866525" y="1642425"/>
            <a:chExt cx="891300" cy="453625"/>
          </a:xfrm>
        </p:grpSpPr>
        <p:sp>
          <p:nvSpPr>
            <p:cNvPr id="181" name="Google Shape;181;p13"/>
            <p:cNvSpPr/>
            <p:nvPr/>
          </p:nvSpPr>
          <p:spPr>
            <a:xfrm>
              <a:off x="3243925" y="1642425"/>
              <a:ext cx="136500" cy="142500"/>
            </a:xfrm>
            <a:prstGeom prst="roundRect">
              <a:avLst>
                <a:gd name="adj" fmla="val 16667"/>
              </a:avLst>
            </a:prstGeom>
            <a:solidFill>
              <a:srgbClr val="FFF2CC"/>
            </a:solidFill>
            <a:ln w="9525" cap="flat" cmpd="sng">
              <a:solidFill>
                <a:srgbClr val="7F6000"/>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82" name="Google Shape;182;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Common Capabilities, Approach &amp; Tooling </a:t>
              </a:r>
              <a:endParaRPr sz="1000"/>
            </a:p>
          </p:txBody>
        </p:sp>
      </p:grpSp>
      <p:grpSp>
        <p:nvGrpSpPr>
          <p:cNvPr id="183" name="Google Shape;183;p13"/>
          <p:cNvGrpSpPr/>
          <p:nvPr/>
        </p:nvGrpSpPr>
        <p:grpSpPr>
          <a:xfrm>
            <a:off x="2429733" y="5391540"/>
            <a:ext cx="1188400" cy="604833"/>
            <a:chOff x="2866525" y="1642425"/>
            <a:chExt cx="891300" cy="453625"/>
          </a:xfrm>
        </p:grpSpPr>
        <p:sp>
          <p:nvSpPr>
            <p:cNvPr id="184" name="Google Shape;184;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85" name="Google Shape;185;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Engage &amp; Communicate</a:t>
              </a:r>
              <a:endParaRPr sz="1000"/>
            </a:p>
            <a:p>
              <a:pPr algn="ctr"/>
              <a:r>
                <a:rPr lang="en" sz="1000"/>
                <a:t>Need</a:t>
              </a:r>
              <a:endParaRPr sz="1000"/>
            </a:p>
          </p:txBody>
        </p:sp>
      </p:grpSp>
      <p:grpSp>
        <p:nvGrpSpPr>
          <p:cNvPr id="186" name="Google Shape;186;p13"/>
          <p:cNvGrpSpPr/>
          <p:nvPr/>
        </p:nvGrpSpPr>
        <p:grpSpPr>
          <a:xfrm>
            <a:off x="6360167" y="4568139"/>
            <a:ext cx="1188400" cy="593423"/>
            <a:chOff x="3757825" y="3441600"/>
            <a:chExt cx="891300" cy="445067"/>
          </a:xfrm>
        </p:grpSpPr>
        <p:sp>
          <p:nvSpPr>
            <p:cNvPr id="187" name="Google Shape;187;p13"/>
            <p:cNvSpPr/>
            <p:nvPr/>
          </p:nvSpPr>
          <p:spPr>
            <a:xfrm>
              <a:off x="4135225" y="3441600"/>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88" name="Google Shape;188;p13"/>
            <p:cNvSpPr txBox="1"/>
            <p:nvPr/>
          </p:nvSpPr>
          <p:spPr>
            <a:xfrm>
              <a:off x="3757825" y="3598067"/>
              <a:ext cx="891300" cy="288600"/>
            </a:xfrm>
            <a:prstGeom prst="rect">
              <a:avLst/>
            </a:prstGeom>
            <a:noFill/>
            <a:ln>
              <a:noFill/>
            </a:ln>
          </p:spPr>
          <p:txBody>
            <a:bodyPr spcFirstLastPara="1" wrap="square" lIns="0" tIns="0" rIns="0" bIns="0" anchor="t" anchorCtr="0">
              <a:noAutofit/>
            </a:bodyPr>
            <a:lstStyle/>
            <a:p>
              <a:pPr algn="ctr"/>
              <a:r>
                <a:rPr lang="en" sz="1000"/>
                <a:t>Adjust</a:t>
              </a:r>
              <a:endParaRPr sz="1000"/>
            </a:p>
            <a:p>
              <a:pPr algn="ctr"/>
              <a:r>
                <a:rPr lang="en" sz="1000"/>
                <a:t>Delivery</a:t>
              </a:r>
              <a:endParaRPr sz="1000"/>
            </a:p>
            <a:p>
              <a:pPr algn="ctr"/>
              <a:r>
                <a:rPr lang="en" sz="1000"/>
                <a:t>Approach</a:t>
              </a:r>
              <a:endParaRPr sz="1000"/>
            </a:p>
          </p:txBody>
        </p:sp>
      </p:grpSp>
      <p:grpSp>
        <p:nvGrpSpPr>
          <p:cNvPr id="189" name="Google Shape;189;p13"/>
          <p:cNvGrpSpPr/>
          <p:nvPr/>
        </p:nvGrpSpPr>
        <p:grpSpPr>
          <a:xfrm>
            <a:off x="7780300" y="4568139"/>
            <a:ext cx="1188400" cy="593423"/>
            <a:chOff x="3757825" y="3441600"/>
            <a:chExt cx="891300" cy="445067"/>
          </a:xfrm>
        </p:grpSpPr>
        <p:sp>
          <p:nvSpPr>
            <p:cNvPr id="190" name="Google Shape;190;p13"/>
            <p:cNvSpPr/>
            <p:nvPr/>
          </p:nvSpPr>
          <p:spPr>
            <a:xfrm>
              <a:off x="4135225" y="3441600"/>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91" name="Google Shape;191;p13"/>
            <p:cNvSpPr txBox="1"/>
            <p:nvPr/>
          </p:nvSpPr>
          <p:spPr>
            <a:xfrm>
              <a:off x="3757825" y="3598067"/>
              <a:ext cx="891300" cy="288600"/>
            </a:xfrm>
            <a:prstGeom prst="rect">
              <a:avLst/>
            </a:prstGeom>
            <a:noFill/>
            <a:ln>
              <a:noFill/>
            </a:ln>
          </p:spPr>
          <p:txBody>
            <a:bodyPr spcFirstLastPara="1" wrap="square" lIns="0" tIns="0" rIns="0" bIns="0" anchor="t" anchorCtr="0">
              <a:noAutofit/>
            </a:bodyPr>
            <a:lstStyle/>
            <a:p>
              <a:pPr algn="ctr"/>
              <a:r>
                <a:rPr lang="en" sz="1000" dirty="0"/>
                <a:t>Test</a:t>
              </a:r>
              <a:endParaRPr sz="1000" dirty="0"/>
            </a:p>
            <a:p>
              <a:pPr algn="ctr"/>
              <a:r>
                <a:rPr lang="en" sz="1000" dirty="0"/>
                <a:t>Delivery</a:t>
              </a:r>
              <a:endParaRPr sz="1000" dirty="0"/>
            </a:p>
            <a:p>
              <a:pPr algn="ctr"/>
              <a:r>
                <a:rPr lang="en" sz="1000" dirty="0"/>
                <a:t>Mechanisms</a:t>
              </a:r>
              <a:endParaRPr sz="1000" dirty="0"/>
            </a:p>
          </p:txBody>
        </p:sp>
      </p:grpSp>
      <p:grpSp>
        <p:nvGrpSpPr>
          <p:cNvPr id="192" name="Google Shape;192;p13"/>
          <p:cNvGrpSpPr/>
          <p:nvPr/>
        </p:nvGrpSpPr>
        <p:grpSpPr>
          <a:xfrm>
            <a:off x="8749167" y="4568139"/>
            <a:ext cx="1188400" cy="593423"/>
            <a:chOff x="3757825" y="3441600"/>
            <a:chExt cx="891300" cy="445067"/>
          </a:xfrm>
        </p:grpSpPr>
        <p:sp>
          <p:nvSpPr>
            <p:cNvPr id="193" name="Google Shape;193;p13"/>
            <p:cNvSpPr/>
            <p:nvPr/>
          </p:nvSpPr>
          <p:spPr>
            <a:xfrm>
              <a:off x="4135225" y="3441600"/>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94" name="Google Shape;194;p13"/>
            <p:cNvSpPr txBox="1"/>
            <p:nvPr/>
          </p:nvSpPr>
          <p:spPr>
            <a:xfrm>
              <a:off x="3757825" y="3598067"/>
              <a:ext cx="891300" cy="288600"/>
            </a:xfrm>
            <a:prstGeom prst="rect">
              <a:avLst/>
            </a:prstGeom>
            <a:noFill/>
            <a:ln>
              <a:noFill/>
            </a:ln>
          </p:spPr>
          <p:txBody>
            <a:bodyPr spcFirstLastPara="1" wrap="square" lIns="0" tIns="0" rIns="0" bIns="0" anchor="t" anchorCtr="0">
              <a:noAutofit/>
            </a:bodyPr>
            <a:lstStyle/>
            <a:p>
              <a:pPr algn="ctr"/>
              <a:r>
                <a:rPr lang="en" sz="1000" dirty="0"/>
                <a:t>Finalize</a:t>
              </a:r>
              <a:endParaRPr sz="1000" dirty="0"/>
            </a:p>
            <a:p>
              <a:pPr algn="ctr"/>
              <a:r>
                <a:rPr lang="en" sz="1000" dirty="0"/>
                <a:t>Delivery</a:t>
              </a:r>
              <a:endParaRPr sz="1000" dirty="0"/>
            </a:p>
          </p:txBody>
        </p:sp>
      </p:grpSp>
      <p:grpSp>
        <p:nvGrpSpPr>
          <p:cNvPr id="195" name="Google Shape;195;p13"/>
          <p:cNvGrpSpPr/>
          <p:nvPr/>
        </p:nvGrpSpPr>
        <p:grpSpPr>
          <a:xfrm>
            <a:off x="3626767" y="5391540"/>
            <a:ext cx="1188400" cy="604833"/>
            <a:chOff x="2866525" y="1642425"/>
            <a:chExt cx="891300" cy="453625"/>
          </a:xfrm>
        </p:grpSpPr>
        <p:sp>
          <p:nvSpPr>
            <p:cNvPr id="196" name="Google Shape;196;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197" name="Google Shape;197;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Share Best</a:t>
              </a:r>
              <a:endParaRPr sz="1000"/>
            </a:p>
            <a:p>
              <a:pPr algn="ctr"/>
              <a:r>
                <a:rPr lang="en" sz="1000"/>
                <a:t>Practices</a:t>
              </a:r>
              <a:endParaRPr sz="1000"/>
            </a:p>
          </p:txBody>
        </p:sp>
      </p:grpSp>
      <p:grpSp>
        <p:nvGrpSpPr>
          <p:cNvPr id="198" name="Google Shape;198;p13"/>
          <p:cNvGrpSpPr/>
          <p:nvPr/>
        </p:nvGrpSpPr>
        <p:grpSpPr>
          <a:xfrm>
            <a:off x="5010433" y="5391540"/>
            <a:ext cx="1188400" cy="604833"/>
            <a:chOff x="2866525" y="1642425"/>
            <a:chExt cx="891300" cy="453625"/>
          </a:xfrm>
        </p:grpSpPr>
        <p:sp>
          <p:nvSpPr>
            <p:cNvPr id="199" name="Google Shape;199;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200" name="Google Shape;200;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Identify</a:t>
              </a:r>
              <a:endParaRPr sz="1000"/>
            </a:p>
            <a:p>
              <a:pPr algn="ctr"/>
              <a:r>
                <a:rPr lang="en" sz="1000"/>
                <a:t>Pilot Sites</a:t>
              </a:r>
              <a:endParaRPr sz="1000"/>
            </a:p>
          </p:txBody>
        </p:sp>
      </p:grpSp>
      <p:grpSp>
        <p:nvGrpSpPr>
          <p:cNvPr id="201" name="Google Shape;201;p13"/>
          <p:cNvGrpSpPr/>
          <p:nvPr/>
        </p:nvGrpSpPr>
        <p:grpSpPr>
          <a:xfrm>
            <a:off x="6359633" y="5391540"/>
            <a:ext cx="1188400" cy="604833"/>
            <a:chOff x="2866525" y="1642425"/>
            <a:chExt cx="891300" cy="453625"/>
          </a:xfrm>
        </p:grpSpPr>
        <p:sp>
          <p:nvSpPr>
            <p:cNvPr id="202" name="Google Shape;202;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203" name="Google Shape;203;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dirty="0"/>
                <a:t>Obtain RWD</a:t>
              </a:r>
              <a:endParaRPr sz="1000" dirty="0"/>
            </a:p>
            <a:p>
              <a:pPr algn="ctr"/>
              <a:r>
                <a:rPr lang="en" sz="1000" dirty="0"/>
                <a:t>IF Feasible</a:t>
              </a:r>
              <a:endParaRPr sz="1000" dirty="0"/>
            </a:p>
          </p:txBody>
        </p:sp>
      </p:grpSp>
      <p:grpSp>
        <p:nvGrpSpPr>
          <p:cNvPr id="204" name="Google Shape;204;p13"/>
          <p:cNvGrpSpPr/>
          <p:nvPr/>
        </p:nvGrpSpPr>
        <p:grpSpPr>
          <a:xfrm>
            <a:off x="7548567" y="5391540"/>
            <a:ext cx="1188400" cy="604833"/>
            <a:chOff x="2866525" y="1642425"/>
            <a:chExt cx="891300" cy="453625"/>
          </a:xfrm>
        </p:grpSpPr>
        <p:sp>
          <p:nvSpPr>
            <p:cNvPr id="205" name="Google Shape;205;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206" name="Google Shape;206;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Planning</a:t>
              </a:r>
              <a:endParaRPr sz="1000"/>
            </a:p>
            <a:p>
              <a:pPr algn="ctr"/>
              <a:r>
                <a:rPr lang="en" sz="1000"/>
                <a:t>Engaging</a:t>
              </a:r>
              <a:endParaRPr sz="1000"/>
            </a:p>
          </p:txBody>
        </p:sp>
      </p:grpSp>
      <p:grpSp>
        <p:nvGrpSpPr>
          <p:cNvPr id="207" name="Google Shape;207;p13"/>
          <p:cNvGrpSpPr/>
          <p:nvPr/>
        </p:nvGrpSpPr>
        <p:grpSpPr>
          <a:xfrm>
            <a:off x="8751500" y="5391540"/>
            <a:ext cx="1188400" cy="604833"/>
            <a:chOff x="2866525" y="1642425"/>
            <a:chExt cx="891300" cy="453625"/>
          </a:xfrm>
        </p:grpSpPr>
        <p:sp>
          <p:nvSpPr>
            <p:cNvPr id="208" name="Google Shape;208;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1000" b="1"/>
            </a:p>
          </p:txBody>
        </p:sp>
        <p:sp>
          <p:nvSpPr>
            <p:cNvPr id="209" name="Google Shape;209;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1000"/>
                <a:t>Initiate</a:t>
              </a:r>
              <a:endParaRPr sz="1000"/>
            </a:p>
            <a:p>
              <a:pPr algn="ctr"/>
              <a:r>
                <a:rPr lang="en" sz="1000"/>
                <a:t>Limited Pilot</a:t>
              </a:r>
              <a:endParaRPr sz="1000"/>
            </a:p>
          </p:txBody>
        </p:sp>
      </p:grpSp>
      <p:cxnSp>
        <p:nvCxnSpPr>
          <p:cNvPr id="210" name="Google Shape;210;p13"/>
          <p:cNvCxnSpPr>
            <a:stCxn id="62" idx="3"/>
          </p:cNvCxnSpPr>
          <p:nvPr/>
        </p:nvCxnSpPr>
        <p:spPr>
          <a:xfrm>
            <a:off x="1991700" y="590400"/>
            <a:ext cx="7928000" cy="7600"/>
          </a:xfrm>
          <a:prstGeom prst="straightConnector1">
            <a:avLst/>
          </a:prstGeom>
          <a:noFill/>
          <a:ln w="38100" cap="flat" cmpd="tri">
            <a:solidFill>
              <a:srgbClr val="351C75"/>
            </a:solidFill>
            <a:prstDash val="solid"/>
            <a:round/>
            <a:headEnd type="none" w="med" len="med"/>
            <a:tailEnd type="none" w="med" len="med"/>
          </a:ln>
        </p:spPr>
      </p:cxnSp>
      <p:sp>
        <p:nvSpPr>
          <p:cNvPr id="211" name="Google Shape;211;p13"/>
          <p:cNvSpPr txBox="1"/>
          <p:nvPr/>
        </p:nvSpPr>
        <p:spPr>
          <a:xfrm>
            <a:off x="2155700" y="272144"/>
            <a:ext cx="7394800" cy="392392"/>
          </a:xfrm>
          <a:prstGeom prst="rect">
            <a:avLst/>
          </a:prstGeom>
          <a:noFill/>
          <a:ln>
            <a:noFill/>
          </a:ln>
        </p:spPr>
        <p:txBody>
          <a:bodyPr spcFirstLastPara="1" wrap="square" lIns="121900" tIns="121900" rIns="121900" bIns="121900" anchor="t" anchorCtr="0">
            <a:noAutofit/>
          </a:bodyPr>
          <a:lstStyle/>
          <a:p>
            <a:pPr algn="ctr"/>
            <a:r>
              <a:rPr lang="en" sz="1000" dirty="0"/>
              <a:t>Provide Vision &amp; Strategy, Coordinate Team Efforts, Shared Lessons Learned, Remove Blockers, Nurture Ecosystem Partnerships</a:t>
            </a:r>
            <a:endParaRPr sz="1000" dirty="0"/>
          </a:p>
        </p:txBody>
      </p:sp>
      <p:sp>
        <p:nvSpPr>
          <p:cNvPr id="212" name="Google Shape;212;p13"/>
          <p:cNvSpPr txBox="1"/>
          <p:nvPr/>
        </p:nvSpPr>
        <p:spPr>
          <a:xfrm>
            <a:off x="2398600" y="5957318"/>
            <a:ext cx="7394800" cy="451749"/>
          </a:xfrm>
          <a:prstGeom prst="rect">
            <a:avLst/>
          </a:prstGeom>
          <a:noFill/>
          <a:ln>
            <a:noFill/>
          </a:ln>
        </p:spPr>
        <p:txBody>
          <a:bodyPr spcFirstLastPara="1" wrap="square" lIns="121900" tIns="121900" rIns="121900" bIns="121900" anchor="t" anchorCtr="0">
            <a:noAutofit/>
          </a:bodyPr>
          <a:lstStyle/>
          <a:p>
            <a:pPr algn="ctr">
              <a:lnSpc>
                <a:spcPct val="150000"/>
              </a:lnSpc>
            </a:pPr>
            <a:r>
              <a:rPr lang="en" sz="1000" dirty="0"/>
              <a:t>Develop &amp; Evolve Knowledge Architecture (Asset Definitions), Tooling Specifications,</a:t>
            </a:r>
            <a:endParaRPr sz="1000" dirty="0"/>
          </a:p>
          <a:p>
            <a:pPr algn="ctr">
              <a:lnSpc>
                <a:spcPct val="150000"/>
              </a:lnSpc>
            </a:pPr>
            <a:r>
              <a:rPr lang="en" sz="1000" dirty="0"/>
              <a:t>Work with Standards Orgs, Enable Asset Re-usability and Shareability, Enable Knowledge Content Management</a:t>
            </a:r>
            <a:endParaRPr sz="1000" dirty="0"/>
          </a:p>
        </p:txBody>
      </p:sp>
      <p:cxnSp>
        <p:nvCxnSpPr>
          <p:cNvPr id="213" name="Google Shape;213;p13"/>
          <p:cNvCxnSpPr>
            <a:stCxn id="61" idx="3"/>
          </p:cNvCxnSpPr>
          <p:nvPr/>
        </p:nvCxnSpPr>
        <p:spPr>
          <a:xfrm>
            <a:off x="1991700" y="6311800"/>
            <a:ext cx="7972800" cy="4800"/>
          </a:xfrm>
          <a:prstGeom prst="straightConnector1">
            <a:avLst/>
          </a:prstGeom>
          <a:noFill/>
          <a:ln w="38100" cap="flat" cmpd="dbl">
            <a:solidFill>
              <a:srgbClr val="990000"/>
            </a:solidFill>
            <a:prstDash val="solid"/>
            <a:round/>
            <a:headEnd type="none" w="med" len="med"/>
            <a:tailEnd type="none" w="med" len="med"/>
          </a:ln>
        </p:spPr>
      </p:cxnSp>
      <p:sp>
        <p:nvSpPr>
          <p:cNvPr id="214" name="Google Shape;214;p13"/>
          <p:cNvSpPr txBox="1"/>
          <p:nvPr/>
        </p:nvSpPr>
        <p:spPr>
          <a:xfrm>
            <a:off x="4819667" y="654067"/>
            <a:ext cx="4934000" cy="342800"/>
          </a:xfrm>
          <a:prstGeom prst="rect">
            <a:avLst/>
          </a:prstGeom>
          <a:noFill/>
          <a:ln>
            <a:noFill/>
          </a:ln>
        </p:spPr>
        <p:txBody>
          <a:bodyPr spcFirstLastPara="1" wrap="square" lIns="121900" tIns="121900" rIns="121900" bIns="121900" anchor="t" anchorCtr="0">
            <a:noAutofit/>
          </a:bodyPr>
          <a:lstStyle/>
          <a:p>
            <a:pPr algn="ctr"/>
            <a:r>
              <a:rPr lang="en" sz="1000" dirty="0"/>
              <a:t>Per Prioritized CPG, though some assets will be reused across CPGs</a:t>
            </a:r>
            <a:endParaRPr sz="1000" dirty="0"/>
          </a:p>
        </p:txBody>
      </p:sp>
      <p:sp>
        <p:nvSpPr>
          <p:cNvPr id="215" name="Google Shape;215;p13"/>
          <p:cNvSpPr/>
          <p:nvPr/>
        </p:nvSpPr>
        <p:spPr>
          <a:xfrm>
            <a:off x="9849000" y="2076467"/>
            <a:ext cx="164800" cy="2273200"/>
          </a:xfrm>
          <a:prstGeom prst="rightBrace">
            <a:avLst>
              <a:gd name="adj1" fmla="val 50000"/>
              <a:gd name="adj2" fmla="val 50000"/>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216" name="Google Shape;216;p13"/>
          <p:cNvSpPr/>
          <p:nvPr/>
        </p:nvSpPr>
        <p:spPr>
          <a:xfrm>
            <a:off x="10090751" y="2866100"/>
            <a:ext cx="164800" cy="2273200"/>
          </a:xfrm>
          <a:prstGeom prst="rightBrace">
            <a:avLst>
              <a:gd name="adj1" fmla="val 50000"/>
              <a:gd name="adj2" fmla="val 50000"/>
            </a:avLst>
          </a:prstGeom>
          <a:no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217" name="Google Shape;217;p13"/>
          <p:cNvSpPr/>
          <p:nvPr/>
        </p:nvSpPr>
        <p:spPr>
          <a:xfrm>
            <a:off x="10340567" y="3594200"/>
            <a:ext cx="164800" cy="2273200"/>
          </a:xfrm>
          <a:prstGeom prst="rightBrace">
            <a:avLst>
              <a:gd name="adj1" fmla="val 50000"/>
              <a:gd name="adj2" fmla="val 50000"/>
            </a:avLst>
          </a:prstGeom>
          <a:no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cxnSp>
        <p:nvCxnSpPr>
          <p:cNvPr id="218" name="Google Shape;218;p13"/>
          <p:cNvCxnSpPr>
            <a:stCxn id="215" idx="1"/>
          </p:cNvCxnSpPr>
          <p:nvPr/>
        </p:nvCxnSpPr>
        <p:spPr>
          <a:xfrm>
            <a:off x="10013800" y="3213067"/>
            <a:ext cx="603600" cy="0"/>
          </a:xfrm>
          <a:prstGeom prst="straightConnector1">
            <a:avLst/>
          </a:prstGeom>
          <a:noFill/>
          <a:ln w="9525" cap="flat" cmpd="sng">
            <a:solidFill>
              <a:srgbClr val="38761D"/>
            </a:solidFill>
            <a:prstDash val="solid"/>
            <a:round/>
            <a:headEnd type="none" w="med" len="med"/>
            <a:tailEnd type="none" w="med" len="med"/>
          </a:ln>
        </p:spPr>
      </p:cxnSp>
      <p:cxnSp>
        <p:nvCxnSpPr>
          <p:cNvPr id="219" name="Google Shape;219;p13"/>
          <p:cNvCxnSpPr/>
          <p:nvPr/>
        </p:nvCxnSpPr>
        <p:spPr>
          <a:xfrm>
            <a:off x="10255567" y="4002700"/>
            <a:ext cx="603600" cy="0"/>
          </a:xfrm>
          <a:prstGeom prst="straightConnector1">
            <a:avLst/>
          </a:prstGeom>
          <a:noFill/>
          <a:ln w="9525" cap="flat" cmpd="sng">
            <a:solidFill>
              <a:srgbClr val="BF9000"/>
            </a:solidFill>
            <a:prstDash val="solid"/>
            <a:round/>
            <a:headEnd type="none" w="med" len="med"/>
            <a:tailEnd type="none" w="med" len="med"/>
          </a:ln>
        </p:spPr>
      </p:cxnSp>
      <p:cxnSp>
        <p:nvCxnSpPr>
          <p:cNvPr id="220" name="Google Shape;220;p13"/>
          <p:cNvCxnSpPr/>
          <p:nvPr/>
        </p:nvCxnSpPr>
        <p:spPr>
          <a:xfrm>
            <a:off x="10505367" y="4730800"/>
            <a:ext cx="603600" cy="0"/>
          </a:xfrm>
          <a:prstGeom prst="straightConnector1">
            <a:avLst/>
          </a:prstGeom>
          <a:noFill/>
          <a:ln w="9525" cap="flat" cmpd="sng">
            <a:solidFill>
              <a:srgbClr val="990000"/>
            </a:solidFill>
            <a:prstDash val="solid"/>
            <a:round/>
            <a:headEnd type="none" w="med" len="med"/>
            <a:tailEnd type="none" w="med" len="med"/>
          </a:ln>
        </p:spPr>
      </p:cxnSp>
      <p:sp>
        <p:nvSpPr>
          <p:cNvPr id="221" name="Google Shape;221;p13"/>
          <p:cNvSpPr txBox="1"/>
          <p:nvPr/>
        </p:nvSpPr>
        <p:spPr>
          <a:xfrm>
            <a:off x="10376251" y="2931367"/>
            <a:ext cx="1188400" cy="563600"/>
          </a:xfrm>
          <a:prstGeom prst="rect">
            <a:avLst/>
          </a:prstGeom>
          <a:noFill/>
          <a:ln>
            <a:noFill/>
          </a:ln>
        </p:spPr>
        <p:txBody>
          <a:bodyPr spcFirstLastPara="1" wrap="square" lIns="121900" tIns="121900" rIns="121900" bIns="121900" anchor="ctr" anchorCtr="0">
            <a:noAutofit/>
          </a:bodyPr>
          <a:lstStyle/>
          <a:p>
            <a:pPr algn="ctr"/>
            <a:r>
              <a:rPr lang="en" sz="1000" b="1" dirty="0">
                <a:solidFill>
                  <a:srgbClr val="274E13"/>
                </a:solidFill>
              </a:rPr>
              <a:t>Core</a:t>
            </a:r>
            <a:endParaRPr sz="1000" b="1" dirty="0">
              <a:solidFill>
                <a:srgbClr val="274E13"/>
              </a:solidFill>
            </a:endParaRPr>
          </a:p>
          <a:p>
            <a:pPr algn="ctr"/>
            <a:r>
              <a:rPr lang="en" sz="1000" b="1" dirty="0">
                <a:solidFill>
                  <a:srgbClr val="274E13"/>
                </a:solidFill>
              </a:rPr>
              <a:t>Knowledge Engineering Effort</a:t>
            </a:r>
            <a:endParaRPr sz="1000" b="1" dirty="0">
              <a:solidFill>
                <a:srgbClr val="274E13"/>
              </a:solidFill>
            </a:endParaRPr>
          </a:p>
        </p:txBody>
      </p:sp>
      <p:sp>
        <p:nvSpPr>
          <p:cNvPr id="222" name="Google Shape;222;p13"/>
          <p:cNvSpPr txBox="1"/>
          <p:nvPr/>
        </p:nvSpPr>
        <p:spPr>
          <a:xfrm>
            <a:off x="10519596" y="3720900"/>
            <a:ext cx="1188400" cy="563600"/>
          </a:xfrm>
          <a:prstGeom prst="rect">
            <a:avLst/>
          </a:prstGeom>
          <a:noFill/>
          <a:ln>
            <a:noFill/>
          </a:ln>
        </p:spPr>
        <p:txBody>
          <a:bodyPr spcFirstLastPara="1" wrap="square" lIns="121900" tIns="121900" rIns="121900" bIns="121900" anchor="ctr" anchorCtr="0">
            <a:noAutofit/>
          </a:bodyPr>
          <a:lstStyle/>
          <a:p>
            <a:pPr algn="ctr"/>
            <a:r>
              <a:rPr lang="en" sz="1000" b="1">
                <a:solidFill>
                  <a:srgbClr val="7F6000"/>
                </a:solidFill>
              </a:rPr>
              <a:t>Core</a:t>
            </a:r>
            <a:endParaRPr sz="1000" b="1">
              <a:solidFill>
                <a:srgbClr val="7F6000"/>
              </a:solidFill>
            </a:endParaRPr>
          </a:p>
          <a:p>
            <a:pPr algn="ctr"/>
            <a:r>
              <a:rPr lang="en" sz="1000" b="1">
                <a:solidFill>
                  <a:srgbClr val="7F6000"/>
                </a:solidFill>
              </a:rPr>
              <a:t>Delivery</a:t>
            </a:r>
            <a:endParaRPr sz="1000" b="1">
              <a:solidFill>
                <a:srgbClr val="7F6000"/>
              </a:solidFill>
            </a:endParaRPr>
          </a:p>
          <a:p>
            <a:pPr algn="ctr"/>
            <a:r>
              <a:rPr lang="en" sz="1000" b="1">
                <a:solidFill>
                  <a:srgbClr val="7F6000"/>
                </a:solidFill>
              </a:rPr>
              <a:t>Effort</a:t>
            </a:r>
            <a:endParaRPr sz="1000" b="1">
              <a:solidFill>
                <a:srgbClr val="7F6000"/>
              </a:solidFill>
            </a:endParaRPr>
          </a:p>
        </p:txBody>
      </p:sp>
      <p:sp>
        <p:nvSpPr>
          <p:cNvPr id="223" name="Google Shape;223;p13"/>
          <p:cNvSpPr txBox="1"/>
          <p:nvPr/>
        </p:nvSpPr>
        <p:spPr>
          <a:xfrm>
            <a:off x="10979996" y="4449583"/>
            <a:ext cx="1188400" cy="563600"/>
          </a:xfrm>
          <a:prstGeom prst="rect">
            <a:avLst/>
          </a:prstGeom>
          <a:noFill/>
          <a:ln>
            <a:noFill/>
          </a:ln>
        </p:spPr>
        <p:txBody>
          <a:bodyPr spcFirstLastPara="1" wrap="square" lIns="121900" tIns="121900" rIns="121900" bIns="121900" anchor="ctr" anchorCtr="0">
            <a:noAutofit/>
          </a:bodyPr>
          <a:lstStyle/>
          <a:p>
            <a:pPr algn="ctr"/>
            <a:r>
              <a:rPr lang="en" sz="1000" b="1">
                <a:solidFill>
                  <a:srgbClr val="990000"/>
                </a:solidFill>
              </a:rPr>
              <a:t>Core</a:t>
            </a:r>
            <a:endParaRPr sz="1000" b="1">
              <a:solidFill>
                <a:srgbClr val="990000"/>
              </a:solidFill>
            </a:endParaRPr>
          </a:p>
          <a:p>
            <a:pPr algn="ctr"/>
            <a:r>
              <a:rPr lang="en" sz="1000" b="1">
                <a:solidFill>
                  <a:srgbClr val="990000"/>
                </a:solidFill>
              </a:rPr>
              <a:t>Implementation</a:t>
            </a:r>
            <a:endParaRPr sz="1000" b="1">
              <a:solidFill>
                <a:srgbClr val="990000"/>
              </a:solidFill>
            </a:endParaRPr>
          </a:p>
          <a:p>
            <a:pPr algn="ctr"/>
            <a:r>
              <a:rPr lang="en" sz="1000" b="1">
                <a:solidFill>
                  <a:srgbClr val="990000"/>
                </a:solidFill>
              </a:rPr>
              <a:t>Effort</a:t>
            </a:r>
            <a:endParaRPr sz="1000" b="1">
              <a:solidFill>
                <a:srgbClr val="990000"/>
              </a:solidFill>
            </a:endParaRPr>
          </a:p>
        </p:txBody>
      </p:sp>
      <p:sp>
        <p:nvSpPr>
          <p:cNvPr id="224" name="Google Shape;224;p13"/>
          <p:cNvSpPr/>
          <p:nvPr/>
        </p:nvSpPr>
        <p:spPr>
          <a:xfrm>
            <a:off x="7828617" y="1222093"/>
            <a:ext cx="182000" cy="1900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endParaRPr sz="1400" b="1"/>
          </a:p>
        </p:txBody>
      </p:sp>
      <p:sp>
        <p:nvSpPr>
          <p:cNvPr id="225" name="Google Shape;225;p13"/>
          <p:cNvSpPr/>
          <p:nvPr/>
        </p:nvSpPr>
        <p:spPr>
          <a:xfrm>
            <a:off x="6456317" y="1222093"/>
            <a:ext cx="182000" cy="1900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endParaRPr sz="1400" b="1"/>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87162"/>
    </mc:Choice>
    <mc:Fallback xmlns="">
      <p:transition spd="slow" advTm="118716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694AD3D-00B5-4DF0-B1BC-0FA6721FA941}"/>
              </a:ext>
            </a:extLst>
          </p:cNvPr>
          <p:cNvGrpSpPr/>
          <p:nvPr/>
        </p:nvGrpSpPr>
        <p:grpSpPr>
          <a:xfrm>
            <a:off x="4169223" y="1493910"/>
            <a:ext cx="5639002" cy="427921"/>
            <a:chOff x="1617092" y="1756729"/>
            <a:chExt cx="5306199" cy="418912"/>
          </a:xfrm>
        </p:grpSpPr>
        <p:sp>
          <p:nvSpPr>
            <p:cNvPr id="2" name="Rectangle 1">
              <a:extLst>
                <a:ext uri="{FF2B5EF4-FFF2-40B4-BE49-F238E27FC236}">
                  <a16:creationId xmlns:a16="http://schemas.microsoft.com/office/drawing/2014/main" id="{A7CFAD0F-4FD1-46C4-9DF7-5317E5ED5C91}"/>
                </a:ext>
              </a:extLst>
            </p:cNvPr>
            <p:cNvSpPr/>
            <p:nvPr/>
          </p:nvSpPr>
          <p:spPr>
            <a:xfrm>
              <a:off x="1617092" y="1756729"/>
              <a:ext cx="1261241" cy="418912"/>
            </a:xfrm>
            <a:prstGeom prst="rect">
              <a:avLst/>
            </a:prstGeom>
            <a:ln w="57150"/>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400" b="1" dirty="0">
                  <a:solidFill>
                    <a:prstClr val="white"/>
                  </a:solidFill>
                  <a:latin typeface="Calibri" panose="020F0502020204030204"/>
                </a:rPr>
                <a:t>L1</a:t>
              </a:r>
            </a:p>
          </p:txBody>
        </p:sp>
        <p:sp>
          <p:nvSpPr>
            <p:cNvPr id="3" name="Rectangle 2">
              <a:extLst>
                <a:ext uri="{FF2B5EF4-FFF2-40B4-BE49-F238E27FC236}">
                  <a16:creationId xmlns:a16="http://schemas.microsoft.com/office/drawing/2014/main" id="{2B13EA5B-7A07-44F4-A5EF-A9DCDC4961B6}"/>
                </a:ext>
              </a:extLst>
            </p:cNvPr>
            <p:cNvSpPr/>
            <p:nvPr/>
          </p:nvSpPr>
          <p:spPr>
            <a:xfrm>
              <a:off x="2963909" y="1756729"/>
              <a:ext cx="1261241" cy="418912"/>
            </a:xfrm>
            <a:prstGeom prst="rect">
              <a:avLst/>
            </a:prstGeom>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r>
                <a:rPr lang="en-US" sz="2400" b="1" dirty="0">
                  <a:solidFill>
                    <a:prstClr val="white"/>
                  </a:solidFill>
                  <a:latin typeface="Calibri" panose="020F0502020204030204"/>
                </a:rPr>
                <a:t>L2</a:t>
              </a:r>
            </a:p>
          </p:txBody>
        </p:sp>
        <p:sp>
          <p:nvSpPr>
            <p:cNvPr id="4" name="Rectangle 3">
              <a:extLst>
                <a:ext uri="{FF2B5EF4-FFF2-40B4-BE49-F238E27FC236}">
                  <a16:creationId xmlns:a16="http://schemas.microsoft.com/office/drawing/2014/main" id="{75B7928A-A5E5-4350-8406-81F29306565B}"/>
                </a:ext>
              </a:extLst>
            </p:cNvPr>
            <p:cNvSpPr/>
            <p:nvPr/>
          </p:nvSpPr>
          <p:spPr>
            <a:xfrm>
              <a:off x="4315233" y="1756729"/>
              <a:ext cx="1261241" cy="418912"/>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400" b="1" dirty="0">
                  <a:solidFill>
                    <a:prstClr val="white"/>
                  </a:solidFill>
                  <a:latin typeface="Calibri" panose="020F0502020204030204"/>
                </a:rPr>
                <a:t>L3</a:t>
              </a:r>
            </a:p>
          </p:txBody>
        </p:sp>
        <p:sp>
          <p:nvSpPr>
            <p:cNvPr id="5" name="Rectangle 4">
              <a:extLst>
                <a:ext uri="{FF2B5EF4-FFF2-40B4-BE49-F238E27FC236}">
                  <a16:creationId xmlns:a16="http://schemas.microsoft.com/office/drawing/2014/main" id="{D151A6D1-E042-4CDF-816B-473424C66EA3}"/>
                </a:ext>
              </a:extLst>
            </p:cNvPr>
            <p:cNvSpPr/>
            <p:nvPr/>
          </p:nvSpPr>
          <p:spPr>
            <a:xfrm>
              <a:off x="5662050" y="1756729"/>
              <a:ext cx="1261241" cy="418912"/>
            </a:xfrm>
            <a:prstGeom prst="rect">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dirty="0">
                  <a:solidFill>
                    <a:prstClr val="white"/>
                  </a:solidFill>
                  <a:latin typeface="Calibri" panose="020F0502020204030204"/>
                </a:rPr>
                <a:t>L4</a:t>
              </a:r>
            </a:p>
          </p:txBody>
        </p:sp>
      </p:grpSp>
      <p:sp>
        <p:nvSpPr>
          <p:cNvPr id="7" name="Rectangle 6">
            <a:extLst>
              <a:ext uri="{FF2B5EF4-FFF2-40B4-BE49-F238E27FC236}">
                <a16:creationId xmlns:a16="http://schemas.microsoft.com/office/drawing/2014/main" id="{5C4B7F1D-A710-4F76-A0EF-2C0B8E15C3EB}"/>
              </a:ext>
            </a:extLst>
          </p:cNvPr>
          <p:cNvSpPr/>
          <p:nvPr/>
        </p:nvSpPr>
        <p:spPr>
          <a:xfrm>
            <a:off x="12286587" y="4909830"/>
            <a:ext cx="1737360" cy="365760"/>
          </a:xfrm>
          <a:prstGeom prst="rect">
            <a:avLst/>
          </a:prstGeom>
          <a:ln w="57150"/>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000" b="1" dirty="0">
                <a:solidFill>
                  <a:prstClr val="white"/>
                </a:solidFill>
                <a:latin typeface="Calibri" panose="020F0502020204030204"/>
              </a:rPr>
              <a:t>L1</a:t>
            </a:r>
          </a:p>
        </p:txBody>
      </p:sp>
      <p:sp>
        <p:nvSpPr>
          <p:cNvPr id="8" name="Rectangle 7">
            <a:extLst>
              <a:ext uri="{FF2B5EF4-FFF2-40B4-BE49-F238E27FC236}">
                <a16:creationId xmlns:a16="http://schemas.microsoft.com/office/drawing/2014/main" id="{6EE8773A-4613-47D8-8EBD-BF8F15781B97}"/>
              </a:ext>
            </a:extLst>
          </p:cNvPr>
          <p:cNvSpPr/>
          <p:nvPr/>
        </p:nvSpPr>
        <p:spPr>
          <a:xfrm>
            <a:off x="12737026" y="5332495"/>
            <a:ext cx="1828800" cy="365760"/>
          </a:xfrm>
          <a:prstGeom prst="rect">
            <a:avLst/>
          </a:prstGeom>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r>
              <a:rPr lang="en-US" sz="2000" b="1" dirty="0">
                <a:solidFill>
                  <a:prstClr val="white"/>
                </a:solidFill>
                <a:latin typeface="Calibri" panose="020F0502020204030204"/>
              </a:rPr>
              <a:t>L2</a:t>
            </a:r>
          </a:p>
        </p:txBody>
      </p:sp>
      <p:sp>
        <p:nvSpPr>
          <p:cNvPr id="9" name="Rectangle 8">
            <a:extLst>
              <a:ext uri="{FF2B5EF4-FFF2-40B4-BE49-F238E27FC236}">
                <a16:creationId xmlns:a16="http://schemas.microsoft.com/office/drawing/2014/main" id="{63B8A5E7-0DDE-4A81-91E0-5D48F9EECCE4}"/>
              </a:ext>
            </a:extLst>
          </p:cNvPr>
          <p:cNvSpPr/>
          <p:nvPr/>
        </p:nvSpPr>
        <p:spPr>
          <a:xfrm>
            <a:off x="13237015" y="5755161"/>
            <a:ext cx="1828800" cy="368615"/>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000" b="1" dirty="0">
                <a:solidFill>
                  <a:prstClr val="white"/>
                </a:solidFill>
                <a:latin typeface="Calibri" panose="020F0502020204030204"/>
              </a:rPr>
              <a:t>L3</a:t>
            </a:r>
          </a:p>
        </p:txBody>
      </p:sp>
      <p:sp>
        <p:nvSpPr>
          <p:cNvPr id="10" name="Rectangle 9">
            <a:extLst>
              <a:ext uri="{FF2B5EF4-FFF2-40B4-BE49-F238E27FC236}">
                <a16:creationId xmlns:a16="http://schemas.microsoft.com/office/drawing/2014/main" id="{57E69A6F-6801-4433-8A61-DA790099DF5B}"/>
              </a:ext>
            </a:extLst>
          </p:cNvPr>
          <p:cNvSpPr/>
          <p:nvPr/>
        </p:nvSpPr>
        <p:spPr>
          <a:xfrm>
            <a:off x="13707724" y="6179198"/>
            <a:ext cx="1828800" cy="365760"/>
          </a:xfrm>
          <a:prstGeom prst="rect">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b="1" dirty="0">
                <a:solidFill>
                  <a:prstClr val="white"/>
                </a:solidFill>
                <a:latin typeface="Calibri" panose="020F0502020204030204"/>
              </a:rPr>
              <a:t>L4</a:t>
            </a:r>
          </a:p>
        </p:txBody>
      </p:sp>
      <p:grpSp>
        <p:nvGrpSpPr>
          <p:cNvPr id="15" name="Group 14">
            <a:extLst>
              <a:ext uri="{FF2B5EF4-FFF2-40B4-BE49-F238E27FC236}">
                <a16:creationId xmlns:a16="http://schemas.microsoft.com/office/drawing/2014/main" id="{C1F04CDD-FAF1-474F-A920-66819E121C8D}"/>
              </a:ext>
            </a:extLst>
          </p:cNvPr>
          <p:cNvGrpSpPr/>
          <p:nvPr/>
        </p:nvGrpSpPr>
        <p:grpSpPr>
          <a:xfrm>
            <a:off x="4169224" y="2617075"/>
            <a:ext cx="3249937" cy="1472979"/>
            <a:chOff x="4867028" y="2644100"/>
            <a:chExt cx="3249937" cy="1472979"/>
          </a:xfrm>
        </p:grpSpPr>
        <p:sp>
          <p:nvSpPr>
            <p:cNvPr id="11" name="Rectangle 10">
              <a:extLst>
                <a:ext uri="{FF2B5EF4-FFF2-40B4-BE49-F238E27FC236}">
                  <a16:creationId xmlns:a16="http://schemas.microsoft.com/office/drawing/2014/main" id="{89453CBE-B84B-4C0F-B74B-D8CCD9B0E655}"/>
                </a:ext>
              </a:extLst>
            </p:cNvPr>
            <p:cNvSpPr/>
            <p:nvPr/>
          </p:nvSpPr>
          <p:spPr>
            <a:xfrm>
              <a:off x="4867028" y="2644100"/>
              <a:ext cx="1737360" cy="365760"/>
            </a:xfrm>
            <a:prstGeom prst="rect">
              <a:avLst/>
            </a:prstGeom>
            <a:gradFill flip="none" rotWithShape="1">
              <a:gsLst>
                <a:gs pos="67000">
                  <a:srgbClr val="AF8832"/>
                </a:gs>
                <a:gs pos="0">
                  <a:schemeClr val="accent6">
                    <a:shade val="67500"/>
                    <a:satMod val="115000"/>
                  </a:schemeClr>
                </a:gs>
                <a:gs pos="33000">
                  <a:srgbClr val="6F9434"/>
                </a:gs>
                <a:gs pos="100000">
                  <a:schemeClr val="accent2"/>
                </a:gs>
              </a:gsLst>
              <a:lin ang="2700000" scaled="1"/>
              <a:tileRect/>
            </a:gradFill>
            <a:ln w="57150"/>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400" b="1" dirty="0">
                  <a:solidFill>
                    <a:prstClr val="white"/>
                  </a:solidFill>
                  <a:latin typeface="Calibri" panose="020F0502020204030204"/>
                </a:rPr>
                <a:t>L1</a:t>
              </a:r>
            </a:p>
          </p:txBody>
        </p:sp>
        <p:sp>
          <p:nvSpPr>
            <p:cNvPr id="12" name="Rectangle 11">
              <a:extLst>
                <a:ext uri="{FF2B5EF4-FFF2-40B4-BE49-F238E27FC236}">
                  <a16:creationId xmlns:a16="http://schemas.microsoft.com/office/drawing/2014/main" id="{AAED54CC-3AAF-496D-9659-691C29CF217A}"/>
                </a:ext>
              </a:extLst>
            </p:cNvPr>
            <p:cNvSpPr/>
            <p:nvPr/>
          </p:nvSpPr>
          <p:spPr>
            <a:xfrm>
              <a:off x="5317467" y="3012717"/>
              <a:ext cx="1828800" cy="365760"/>
            </a:xfrm>
            <a:prstGeom prst="rect">
              <a:avLst/>
            </a:prstGeom>
            <a:gradFill>
              <a:gsLst>
                <a:gs pos="67000">
                  <a:srgbClr val="9F8D89"/>
                </a:gs>
                <a:gs pos="1000">
                  <a:srgbClr val="8F8E33"/>
                </a:gs>
                <a:gs pos="98551">
                  <a:schemeClr val="accent1"/>
                </a:gs>
                <a:gs pos="33000">
                  <a:schemeClr val="accent2"/>
                </a:gs>
              </a:gsLst>
              <a:lin ang="2700000" scaled="1"/>
            </a:grad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r>
                <a:rPr lang="en-US" sz="2400" b="1" dirty="0">
                  <a:solidFill>
                    <a:prstClr val="white"/>
                  </a:solidFill>
                  <a:latin typeface="Calibri" panose="020F0502020204030204"/>
                </a:rPr>
                <a:t>L2</a:t>
              </a:r>
            </a:p>
          </p:txBody>
        </p:sp>
        <p:sp>
          <p:nvSpPr>
            <p:cNvPr id="13" name="Rectangle 12">
              <a:extLst>
                <a:ext uri="{FF2B5EF4-FFF2-40B4-BE49-F238E27FC236}">
                  <a16:creationId xmlns:a16="http://schemas.microsoft.com/office/drawing/2014/main" id="{8F8CEA5F-250B-41D2-9E8A-BD46BC9520EB}"/>
                </a:ext>
              </a:extLst>
            </p:cNvPr>
            <p:cNvSpPr/>
            <p:nvPr/>
          </p:nvSpPr>
          <p:spPr>
            <a:xfrm>
              <a:off x="5817456" y="3376830"/>
              <a:ext cx="1828800" cy="368615"/>
            </a:xfrm>
            <a:prstGeom prst="rect">
              <a:avLst/>
            </a:prstGeom>
            <a:gradFill>
              <a:gsLst>
                <a:gs pos="24000">
                  <a:srgbClr val="A08D88"/>
                </a:gs>
                <a:gs pos="97101">
                  <a:srgbClr val="FF0000"/>
                </a:gs>
                <a:gs pos="86000">
                  <a:srgbClr val="B04B67"/>
                </a:gs>
                <a:gs pos="56000">
                  <a:schemeClr val="accent1"/>
                </a:gs>
              </a:gsLst>
              <a:lin ang="2700000" scaled="1"/>
            </a:gradFill>
            <a:ln w="571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400" b="1" dirty="0">
                  <a:solidFill>
                    <a:prstClr val="white"/>
                  </a:solidFill>
                  <a:latin typeface="Calibri" panose="020F0502020204030204"/>
                </a:rPr>
                <a:t>L3</a:t>
              </a:r>
            </a:p>
          </p:txBody>
        </p:sp>
        <p:sp>
          <p:nvSpPr>
            <p:cNvPr id="14" name="Rectangle 13">
              <a:extLst>
                <a:ext uri="{FF2B5EF4-FFF2-40B4-BE49-F238E27FC236}">
                  <a16:creationId xmlns:a16="http://schemas.microsoft.com/office/drawing/2014/main" id="{D354AE37-8E05-4CA8-92CC-D493AFA52E4A}"/>
                </a:ext>
              </a:extLst>
            </p:cNvPr>
            <p:cNvSpPr/>
            <p:nvPr/>
          </p:nvSpPr>
          <p:spPr>
            <a:xfrm>
              <a:off x="6288165" y="3751319"/>
              <a:ext cx="1828800" cy="365760"/>
            </a:xfrm>
            <a:prstGeom prst="rect">
              <a:avLst/>
            </a:prstGeom>
            <a:gradFill>
              <a:gsLst>
                <a:gs pos="50000">
                  <a:srgbClr val="AF4C68"/>
                </a:gs>
                <a:gs pos="97101">
                  <a:srgbClr val="FF0000"/>
                </a:gs>
                <a:gs pos="0">
                  <a:schemeClr val="accent1"/>
                </a:gs>
              </a:gsLst>
              <a:lin ang="2700000" scaled="1"/>
            </a:gra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400" b="1" dirty="0">
                  <a:solidFill>
                    <a:prstClr val="white"/>
                  </a:solidFill>
                  <a:latin typeface="Calibri" panose="020F0502020204030204"/>
                </a:rPr>
                <a:t>L4</a:t>
              </a:r>
            </a:p>
          </p:txBody>
        </p:sp>
      </p:grpSp>
      <p:sp>
        <p:nvSpPr>
          <p:cNvPr id="17" name="TextBox 16">
            <a:extLst>
              <a:ext uri="{FF2B5EF4-FFF2-40B4-BE49-F238E27FC236}">
                <a16:creationId xmlns:a16="http://schemas.microsoft.com/office/drawing/2014/main" id="{48F32071-E012-4DC9-800E-BC7BBF9F954C}"/>
              </a:ext>
            </a:extLst>
          </p:cNvPr>
          <p:cNvSpPr txBox="1"/>
          <p:nvPr/>
        </p:nvSpPr>
        <p:spPr>
          <a:xfrm>
            <a:off x="2142871" y="1276922"/>
            <a:ext cx="1725088" cy="923330"/>
          </a:xfrm>
          <a:prstGeom prst="rect">
            <a:avLst/>
          </a:prstGeom>
          <a:noFill/>
        </p:spPr>
        <p:txBody>
          <a:bodyPr wrap="none" rtlCol="0">
            <a:spAutoFit/>
          </a:bodyPr>
          <a:lstStyle/>
          <a:p>
            <a:pPr defTabSz="457200"/>
            <a:r>
              <a:rPr lang="en-US" b="1" dirty="0">
                <a:solidFill>
                  <a:prstClr val="black"/>
                </a:solidFill>
                <a:latin typeface="Calibri" panose="020F0502020204030204"/>
              </a:rPr>
              <a:t>Waterfall</a:t>
            </a:r>
          </a:p>
          <a:p>
            <a:pPr defTabSz="457200"/>
            <a:r>
              <a:rPr lang="en-US" b="1" dirty="0">
                <a:solidFill>
                  <a:prstClr val="black"/>
                </a:solidFill>
                <a:latin typeface="Calibri" panose="020F0502020204030204"/>
              </a:rPr>
              <a:t>GDP, KE, CDS, &amp;</a:t>
            </a:r>
          </a:p>
          <a:p>
            <a:pPr defTabSz="457200"/>
            <a:r>
              <a:rPr lang="en-US" b="1" dirty="0">
                <a:solidFill>
                  <a:prstClr val="black"/>
                </a:solidFill>
                <a:latin typeface="Calibri" panose="020F0502020204030204"/>
              </a:rPr>
              <a:t>Implementation</a:t>
            </a:r>
          </a:p>
        </p:txBody>
      </p:sp>
      <p:sp>
        <p:nvSpPr>
          <p:cNvPr id="18" name="TextBox 17">
            <a:extLst>
              <a:ext uri="{FF2B5EF4-FFF2-40B4-BE49-F238E27FC236}">
                <a16:creationId xmlns:a16="http://schemas.microsoft.com/office/drawing/2014/main" id="{E493843C-1985-444C-BD90-A5794A58C230}"/>
              </a:ext>
            </a:extLst>
          </p:cNvPr>
          <p:cNvSpPr txBox="1"/>
          <p:nvPr/>
        </p:nvSpPr>
        <p:spPr>
          <a:xfrm>
            <a:off x="2142872" y="2933947"/>
            <a:ext cx="1831335" cy="1200329"/>
          </a:xfrm>
          <a:prstGeom prst="rect">
            <a:avLst/>
          </a:prstGeom>
          <a:noFill/>
        </p:spPr>
        <p:txBody>
          <a:bodyPr wrap="none" rtlCol="0">
            <a:spAutoFit/>
          </a:bodyPr>
          <a:lstStyle/>
          <a:p>
            <a:pPr defTabSz="457200"/>
            <a:r>
              <a:rPr lang="en-US" b="1" dirty="0">
                <a:solidFill>
                  <a:prstClr val="black"/>
                </a:solidFill>
                <a:latin typeface="Calibri" panose="020F0502020204030204"/>
              </a:rPr>
              <a:t>Agile</a:t>
            </a:r>
          </a:p>
          <a:p>
            <a:pPr defTabSz="457200"/>
            <a:r>
              <a:rPr lang="en-US" b="1" dirty="0">
                <a:solidFill>
                  <a:prstClr val="black"/>
                </a:solidFill>
                <a:latin typeface="Calibri" panose="020F0502020204030204"/>
              </a:rPr>
              <a:t>Integrated</a:t>
            </a:r>
          </a:p>
          <a:p>
            <a:pPr defTabSz="457200"/>
            <a:r>
              <a:rPr lang="en-US" b="1" dirty="0">
                <a:solidFill>
                  <a:prstClr val="black"/>
                </a:solidFill>
                <a:latin typeface="Calibri" panose="020F0502020204030204"/>
              </a:rPr>
              <a:t>Cross-functional</a:t>
            </a:r>
          </a:p>
          <a:p>
            <a:pPr defTabSz="457200"/>
            <a:r>
              <a:rPr lang="en-US" b="1" dirty="0">
                <a:solidFill>
                  <a:prstClr val="black"/>
                </a:solidFill>
                <a:latin typeface="Calibri" panose="020F0502020204030204"/>
              </a:rPr>
              <a:t>CPG-IG Approach</a:t>
            </a:r>
          </a:p>
        </p:txBody>
      </p:sp>
      <p:sp>
        <p:nvSpPr>
          <p:cNvPr id="19" name="TextBox 18">
            <a:extLst>
              <a:ext uri="{FF2B5EF4-FFF2-40B4-BE49-F238E27FC236}">
                <a16:creationId xmlns:a16="http://schemas.microsoft.com/office/drawing/2014/main" id="{8E8FCC94-8B6C-4CB2-A6E6-9CE622FD1EAC}"/>
              </a:ext>
            </a:extLst>
          </p:cNvPr>
          <p:cNvSpPr txBox="1"/>
          <p:nvPr/>
        </p:nvSpPr>
        <p:spPr>
          <a:xfrm>
            <a:off x="7681041" y="2617074"/>
            <a:ext cx="2127185" cy="1600438"/>
          </a:xfrm>
          <a:prstGeom prst="rect">
            <a:avLst/>
          </a:prstGeom>
          <a:noFill/>
        </p:spPr>
        <p:txBody>
          <a:bodyPr wrap="none" rtlCol="0">
            <a:spAutoFit/>
          </a:bodyPr>
          <a:lstStyle/>
          <a:p>
            <a:pPr defTabSz="457200"/>
            <a:r>
              <a:rPr lang="en-US" sz="1400" dirty="0">
                <a:solidFill>
                  <a:prstClr val="black"/>
                </a:solidFill>
                <a:latin typeface="Calibri" panose="020F0502020204030204"/>
              </a:rPr>
              <a:t>- Shared Tooling</a:t>
            </a:r>
          </a:p>
          <a:p>
            <a:pPr defTabSz="457200"/>
            <a:r>
              <a:rPr lang="en-US" sz="1400" dirty="0">
                <a:solidFill>
                  <a:prstClr val="black"/>
                </a:solidFill>
                <a:latin typeface="Calibri" panose="020F0502020204030204"/>
              </a:rPr>
              <a:t>- Shared Information</a:t>
            </a:r>
          </a:p>
          <a:p>
            <a:pPr defTabSz="457200"/>
            <a:r>
              <a:rPr lang="en-US" sz="1400" dirty="0">
                <a:solidFill>
                  <a:prstClr val="black"/>
                </a:solidFill>
                <a:latin typeface="Calibri" panose="020F0502020204030204"/>
              </a:rPr>
              <a:t>- Incremental</a:t>
            </a:r>
          </a:p>
          <a:p>
            <a:pPr defTabSz="457200"/>
            <a:r>
              <a:rPr lang="en-US" sz="1400" dirty="0">
                <a:solidFill>
                  <a:prstClr val="black"/>
                </a:solidFill>
                <a:latin typeface="Calibri" panose="020F0502020204030204"/>
              </a:rPr>
              <a:t>- Concurrent Development</a:t>
            </a:r>
          </a:p>
          <a:p>
            <a:pPr defTabSz="457200"/>
            <a:r>
              <a:rPr lang="en-US" sz="1400" dirty="0">
                <a:solidFill>
                  <a:prstClr val="black"/>
                </a:solidFill>
                <a:latin typeface="Calibri" panose="020F0502020204030204"/>
              </a:rPr>
              <a:t>- Iterative, Rapid Feedback</a:t>
            </a:r>
          </a:p>
          <a:p>
            <a:pPr defTabSz="457200"/>
            <a:r>
              <a:rPr lang="en-US" sz="1400" dirty="0">
                <a:solidFill>
                  <a:prstClr val="black"/>
                </a:solidFill>
                <a:latin typeface="Calibri" panose="020F0502020204030204"/>
              </a:rPr>
              <a:t>- Test-Driven</a:t>
            </a:r>
          </a:p>
          <a:p>
            <a:pPr defTabSz="457200"/>
            <a:r>
              <a:rPr lang="en-US" sz="1400" dirty="0">
                <a:solidFill>
                  <a:prstClr val="black"/>
                </a:solidFill>
                <a:latin typeface="Calibri" panose="020F0502020204030204"/>
              </a:rPr>
              <a:t>- Reuse Content</a:t>
            </a:r>
          </a:p>
        </p:txBody>
      </p:sp>
      <p:cxnSp>
        <p:nvCxnSpPr>
          <p:cNvPr id="21" name="Straight Connector 20">
            <a:extLst>
              <a:ext uri="{FF2B5EF4-FFF2-40B4-BE49-F238E27FC236}">
                <a16:creationId xmlns:a16="http://schemas.microsoft.com/office/drawing/2014/main" id="{3E901961-7CC3-4D6D-BA1B-CD657265B342}"/>
              </a:ext>
            </a:extLst>
          </p:cNvPr>
          <p:cNvCxnSpPr/>
          <p:nvPr/>
        </p:nvCxnSpPr>
        <p:spPr>
          <a:xfrm flipH="1">
            <a:off x="2233269" y="2339890"/>
            <a:ext cx="7628113" cy="0"/>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088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C449E-B61A-409D-B9DE-3F91C00B9E19}"/>
              </a:ext>
            </a:extLst>
          </p:cNvPr>
          <p:cNvSpPr>
            <a:spLocks noGrp="1"/>
          </p:cNvSpPr>
          <p:nvPr>
            <p:ph type="title" idx="4294967295"/>
          </p:nvPr>
        </p:nvSpPr>
        <p:spPr>
          <a:xfrm>
            <a:off x="2438400" y="1063229"/>
            <a:ext cx="8229600" cy="782240"/>
          </a:xfrm>
        </p:spPr>
        <p:txBody>
          <a:bodyPr/>
          <a:lstStyle/>
          <a:p>
            <a:r>
              <a:rPr lang="en-US" dirty="0">
                <a:solidFill>
                  <a:schemeClr val="bg1"/>
                </a:solidFill>
              </a:rPr>
              <a:t>C19 Work Products</a:t>
            </a:r>
          </a:p>
        </p:txBody>
      </p:sp>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dirty="0">
                <a:solidFill>
                  <a:prstClr val="white"/>
                </a:solidFill>
                <a:latin typeface="Tw Cen MT" panose="020B0602020104020603"/>
              </a:rPr>
              <a:t>T1 – Data</a:t>
            </a: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prstClr val="white"/>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prstClr val="white"/>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duotone>
              <a:schemeClr val="accent2">
                <a:shade val="45000"/>
                <a:satMod val="135000"/>
              </a:schemeClr>
              <a:prstClr val="white"/>
            </a:duotone>
          </a:blip>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duotone>
              <a:schemeClr val="accent2">
                <a:shade val="45000"/>
                <a:satMod val="135000"/>
              </a:schemeClr>
              <a:prstClr val="white"/>
            </a:duotone>
          </a:blip>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duotone>
              <a:schemeClr val="accent2">
                <a:shade val="45000"/>
                <a:satMod val="135000"/>
              </a:schemeClr>
              <a:prstClr val="white"/>
            </a:duotone>
          </a:blip>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Flow Diagrams</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Tree>
    <p:extLst>
      <p:ext uri="{BB962C8B-B14F-4D97-AF65-F5344CB8AC3E}">
        <p14:creationId xmlns:p14="http://schemas.microsoft.com/office/powerpoint/2010/main" val="195999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DCC623-0AE8-45F9-9D2B-EE5C69F11661}"/>
              </a:ext>
            </a:extLst>
          </p:cNvPr>
          <p:cNvGrpSpPr/>
          <p:nvPr/>
        </p:nvGrpSpPr>
        <p:grpSpPr>
          <a:xfrm>
            <a:off x="1944130" y="930871"/>
            <a:ext cx="9481751" cy="5486400"/>
            <a:chOff x="984420" y="930871"/>
            <a:chExt cx="10441461" cy="5486400"/>
          </a:xfrm>
        </p:grpSpPr>
        <p:sp>
          <p:nvSpPr>
            <p:cNvPr id="2" name="Rectangle 1">
              <a:extLst>
                <a:ext uri="{FF2B5EF4-FFF2-40B4-BE49-F238E27FC236}">
                  <a16:creationId xmlns:a16="http://schemas.microsoft.com/office/drawing/2014/main" id="{F3430091-8A3A-4293-A9BD-2E0A76F969CA}"/>
                </a:ext>
              </a:extLst>
            </p:cNvPr>
            <p:cNvSpPr/>
            <p:nvPr/>
          </p:nvSpPr>
          <p:spPr>
            <a:xfrm>
              <a:off x="984422" y="930871"/>
              <a:ext cx="10441459" cy="54864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E6BC8D-2A3D-4B9C-9019-76BDBFE9DDFF}"/>
                </a:ext>
              </a:extLst>
            </p:cNvPr>
            <p:cNvSpPr/>
            <p:nvPr/>
          </p:nvSpPr>
          <p:spPr>
            <a:xfrm>
              <a:off x="984421" y="930871"/>
              <a:ext cx="10441459" cy="13716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036CE-36A6-4BB6-B6B0-64712183B900}"/>
                </a:ext>
              </a:extLst>
            </p:cNvPr>
            <p:cNvSpPr/>
            <p:nvPr/>
          </p:nvSpPr>
          <p:spPr>
            <a:xfrm>
              <a:off x="984420" y="2302471"/>
              <a:ext cx="10441459" cy="13716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47D945-5E97-4D98-A641-48CA037B48FD}"/>
                </a:ext>
              </a:extLst>
            </p:cNvPr>
            <p:cNvSpPr/>
            <p:nvPr/>
          </p:nvSpPr>
          <p:spPr>
            <a:xfrm>
              <a:off x="984420" y="3674071"/>
              <a:ext cx="10441459" cy="13716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34FDFC5C-2AE7-4DC9-B3D1-48FE63DAFD16}"/>
              </a:ext>
            </a:extLst>
          </p:cNvPr>
          <p:cNvSpPr txBox="1"/>
          <p:nvPr/>
        </p:nvSpPr>
        <p:spPr>
          <a:xfrm>
            <a:off x="350108" y="1342772"/>
            <a:ext cx="1176925" cy="646331"/>
          </a:xfrm>
          <a:prstGeom prst="rect">
            <a:avLst/>
          </a:prstGeom>
          <a:noFill/>
        </p:spPr>
        <p:txBody>
          <a:bodyPr wrap="none" rtlCol="0">
            <a:spAutoFit/>
          </a:bodyPr>
          <a:lstStyle/>
          <a:p>
            <a:r>
              <a:rPr lang="en-US" dirty="0"/>
              <a:t>Clinical</a:t>
            </a:r>
          </a:p>
          <a:p>
            <a:r>
              <a:rPr lang="en-US" dirty="0"/>
              <a:t>SME/ GDG</a:t>
            </a:r>
          </a:p>
        </p:txBody>
      </p:sp>
      <p:sp>
        <p:nvSpPr>
          <p:cNvPr id="16" name="TextBox 15">
            <a:extLst>
              <a:ext uri="{FF2B5EF4-FFF2-40B4-BE49-F238E27FC236}">
                <a16:creationId xmlns:a16="http://schemas.microsoft.com/office/drawing/2014/main" id="{32568E5C-62F8-4A1F-96E5-AA6A2395C3E1}"/>
              </a:ext>
            </a:extLst>
          </p:cNvPr>
          <p:cNvSpPr txBox="1"/>
          <p:nvPr/>
        </p:nvSpPr>
        <p:spPr>
          <a:xfrm>
            <a:off x="350108" y="2803605"/>
            <a:ext cx="885179" cy="369332"/>
          </a:xfrm>
          <a:prstGeom prst="rect">
            <a:avLst/>
          </a:prstGeom>
          <a:noFill/>
        </p:spPr>
        <p:txBody>
          <a:bodyPr wrap="none" rtlCol="0">
            <a:spAutoFit/>
          </a:bodyPr>
          <a:lstStyle/>
          <a:p>
            <a:r>
              <a:rPr lang="en-US" dirty="0"/>
              <a:t>SME KE</a:t>
            </a:r>
          </a:p>
        </p:txBody>
      </p:sp>
      <p:sp>
        <p:nvSpPr>
          <p:cNvPr id="18" name="TextBox 17">
            <a:extLst>
              <a:ext uri="{FF2B5EF4-FFF2-40B4-BE49-F238E27FC236}">
                <a16:creationId xmlns:a16="http://schemas.microsoft.com/office/drawing/2014/main" id="{C4A928F0-2E54-4861-A317-49213CCA8393}"/>
              </a:ext>
            </a:extLst>
          </p:cNvPr>
          <p:cNvSpPr txBox="1"/>
          <p:nvPr/>
        </p:nvSpPr>
        <p:spPr>
          <a:xfrm>
            <a:off x="350108" y="4036705"/>
            <a:ext cx="1543371" cy="646331"/>
          </a:xfrm>
          <a:prstGeom prst="rect">
            <a:avLst/>
          </a:prstGeom>
          <a:noFill/>
        </p:spPr>
        <p:txBody>
          <a:bodyPr wrap="none" rtlCol="0">
            <a:spAutoFit/>
          </a:bodyPr>
          <a:lstStyle/>
          <a:p>
            <a:r>
              <a:rPr lang="en-US" dirty="0"/>
              <a:t>Terminologist/</a:t>
            </a:r>
          </a:p>
          <a:p>
            <a:r>
              <a:rPr lang="en-US" dirty="0" err="1"/>
              <a:t>Ontologist</a:t>
            </a:r>
            <a:endParaRPr lang="en-US" dirty="0"/>
          </a:p>
        </p:txBody>
      </p:sp>
      <p:sp>
        <p:nvSpPr>
          <p:cNvPr id="20" name="TextBox 19">
            <a:extLst>
              <a:ext uri="{FF2B5EF4-FFF2-40B4-BE49-F238E27FC236}">
                <a16:creationId xmlns:a16="http://schemas.microsoft.com/office/drawing/2014/main" id="{6EE9A57F-4B0A-4E05-A748-62D6010BABDB}"/>
              </a:ext>
            </a:extLst>
          </p:cNvPr>
          <p:cNvSpPr txBox="1"/>
          <p:nvPr/>
        </p:nvSpPr>
        <p:spPr>
          <a:xfrm>
            <a:off x="350108" y="5546804"/>
            <a:ext cx="1330814" cy="369332"/>
          </a:xfrm>
          <a:prstGeom prst="rect">
            <a:avLst/>
          </a:prstGeom>
          <a:noFill/>
        </p:spPr>
        <p:txBody>
          <a:bodyPr wrap="none" rtlCol="0">
            <a:spAutoFit/>
          </a:bodyPr>
          <a:lstStyle/>
          <a:p>
            <a:r>
              <a:rPr lang="en-US" dirty="0"/>
              <a:t>Technical KE</a:t>
            </a:r>
          </a:p>
        </p:txBody>
      </p:sp>
      <p:grpSp>
        <p:nvGrpSpPr>
          <p:cNvPr id="21" name="Group 20">
            <a:extLst>
              <a:ext uri="{FF2B5EF4-FFF2-40B4-BE49-F238E27FC236}">
                <a16:creationId xmlns:a16="http://schemas.microsoft.com/office/drawing/2014/main" id="{CE8B766C-338A-4CA0-AEE6-EFB48184BF46}"/>
              </a:ext>
            </a:extLst>
          </p:cNvPr>
          <p:cNvGrpSpPr>
            <a:grpSpLocks noChangeAspect="1"/>
          </p:cNvGrpSpPr>
          <p:nvPr/>
        </p:nvGrpSpPr>
        <p:grpSpPr>
          <a:xfrm>
            <a:off x="2162432" y="1205608"/>
            <a:ext cx="1207193" cy="549956"/>
            <a:chOff x="-1" y="1151158"/>
            <a:chExt cx="11997240" cy="5465535"/>
          </a:xfrm>
        </p:grpSpPr>
        <p:pic>
          <p:nvPicPr>
            <p:cNvPr id="22" name="Picture 21">
              <a:extLst>
                <a:ext uri="{FF2B5EF4-FFF2-40B4-BE49-F238E27FC236}">
                  <a16:creationId xmlns:a16="http://schemas.microsoft.com/office/drawing/2014/main" id="{14B598AF-C06B-4BD1-B3D8-C94CDA4D68B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 y="1151158"/>
              <a:ext cx="8682467" cy="4044730"/>
            </a:xfrm>
            <a:prstGeom prst="rect">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9FABF181-87FD-4039-BED1-8DF76623326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40941" y="2435142"/>
              <a:ext cx="8956298" cy="4181551"/>
            </a:xfrm>
            <a:prstGeom prst="rect">
              <a:avLst/>
            </a:prstGeom>
            <a:effectLst>
              <a:outerShdw blurRad="50800" dist="38100" dir="2700000" algn="tl" rotWithShape="0">
                <a:prstClr val="black">
                  <a:alpha val="40000"/>
                </a:prstClr>
              </a:outerShdw>
            </a:effectLst>
          </p:spPr>
        </p:pic>
      </p:grpSp>
      <p:sp>
        <p:nvSpPr>
          <p:cNvPr id="25" name="TextBox 24">
            <a:extLst>
              <a:ext uri="{FF2B5EF4-FFF2-40B4-BE49-F238E27FC236}">
                <a16:creationId xmlns:a16="http://schemas.microsoft.com/office/drawing/2014/main" id="{3DBA76EC-680E-4D9B-8231-BF8937AB4685}"/>
              </a:ext>
            </a:extLst>
          </p:cNvPr>
          <p:cNvSpPr txBox="1"/>
          <p:nvPr/>
        </p:nvSpPr>
        <p:spPr>
          <a:xfrm>
            <a:off x="2339546" y="1847257"/>
            <a:ext cx="885179" cy="338554"/>
          </a:xfrm>
          <a:prstGeom prst="rect">
            <a:avLst/>
          </a:prstGeom>
          <a:noFill/>
        </p:spPr>
        <p:txBody>
          <a:bodyPr wrap="none" rtlCol="0">
            <a:spAutoFit/>
          </a:bodyPr>
          <a:lstStyle/>
          <a:p>
            <a:r>
              <a:rPr lang="en-US" sz="800" dirty="0"/>
              <a:t>Scoping/</a:t>
            </a:r>
          </a:p>
          <a:p>
            <a:r>
              <a:rPr lang="en-US" sz="800" dirty="0"/>
              <a:t>Evidence Review</a:t>
            </a:r>
          </a:p>
        </p:txBody>
      </p:sp>
      <p:pic>
        <p:nvPicPr>
          <p:cNvPr id="27" name="Picture 26">
            <a:extLst>
              <a:ext uri="{FF2B5EF4-FFF2-40B4-BE49-F238E27FC236}">
                <a16:creationId xmlns:a16="http://schemas.microsoft.com/office/drawing/2014/main" id="{47CE8A71-59F0-4EA8-A318-EBAFF4B9735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560371" y="1326398"/>
            <a:ext cx="858944" cy="420758"/>
          </a:xfrm>
          <a:prstGeom prst="rect">
            <a:avLst/>
          </a:prstGeom>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F3D44240-6082-45D3-BF76-AA572B305A33}"/>
              </a:ext>
            </a:extLst>
          </p:cNvPr>
          <p:cNvSpPr txBox="1"/>
          <p:nvPr/>
        </p:nvSpPr>
        <p:spPr>
          <a:xfrm>
            <a:off x="3560371" y="1847257"/>
            <a:ext cx="894797" cy="215444"/>
          </a:xfrm>
          <a:prstGeom prst="rect">
            <a:avLst/>
          </a:prstGeom>
          <a:noFill/>
        </p:spPr>
        <p:txBody>
          <a:bodyPr wrap="none" rtlCol="0">
            <a:spAutoFit/>
          </a:bodyPr>
          <a:lstStyle/>
          <a:p>
            <a:r>
              <a:rPr lang="en-US" sz="800" dirty="0"/>
              <a:t>Initial Draft of GL</a:t>
            </a:r>
          </a:p>
        </p:txBody>
      </p:sp>
      <p:sp>
        <p:nvSpPr>
          <p:cNvPr id="43" name="Arrow: Up-Down 42">
            <a:extLst>
              <a:ext uri="{FF2B5EF4-FFF2-40B4-BE49-F238E27FC236}">
                <a16:creationId xmlns:a16="http://schemas.microsoft.com/office/drawing/2014/main" id="{686471FE-DDFC-409E-8805-02941C443094}"/>
              </a:ext>
            </a:extLst>
          </p:cNvPr>
          <p:cNvSpPr/>
          <p:nvPr/>
        </p:nvSpPr>
        <p:spPr>
          <a:xfrm>
            <a:off x="4877697" y="1989103"/>
            <a:ext cx="206326" cy="3342872"/>
          </a:xfrm>
          <a:prstGeom prst="upDown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356F5C6-474D-4817-A5F7-07253D3CEC3E}"/>
              </a:ext>
            </a:extLst>
          </p:cNvPr>
          <p:cNvGrpSpPr>
            <a:grpSpLocks noChangeAspect="1"/>
          </p:cNvGrpSpPr>
          <p:nvPr/>
        </p:nvGrpSpPr>
        <p:grpSpPr>
          <a:xfrm>
            <a:off x="4489666" y="5292999"/>
            <a:ext cx="982388" cy="704688"/>
            <a:chOff x="297605" y="1443037"/>
            <a:chExt cx="7313442" cy="5246087"/>
          </a:xfrm>
        </p:grpSpPr>
        <p:pic>
          <p:nvPicPr>
            <p:cNvPr id="35" name="Picture 34" descr="A screenshot of a cell phone&#10;&#10;Description automatically generated">
              <a:extLst>
                <a:ext uri="{FF2B5EF4-FFF2-40B4-BE49-F238E27FC236}">
                  <a16:creationId xmlns:a16="http://schemas.microsoft.com/office/drawing/2014/main" id="{1F059583-27A3-4115-AD8B-37847EE5E8A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97605" y="1443037"/>
              <a:ext cx="6214303" cy="5176838"/>
            </a:xfrm>
            <a:prstGeom prst="rect">
              <a:avLst/>
            </a:prstGeom>
            <a:effectLst>
              <a:outerShdw blurRad="50800" dist="38100" dir="2700000" algn="tl" rotWithShape="0">
                <a:prstClr val="black">
                  <a:alpha val="40000"/>
                </a:prstClr>
              </a:outerShdw>
            </a:effectLst>
          </p:spPr>
        </p:pic>
        <p:pic>
          <p:nvPicPr>
            <p:cNvPr id="36" name="Picture 35" descr="A screenshot of a cell phone&#10;&#10;Description automatically generated">
              <a:extLst>
                <a:ext uri="{FF2B5EF4-FFF2-40B4-BE49-F238E27FC236}">
                  <a16:creationId xmlns:a16="http://schemas.microsoft.com/office/drawing/2014/main" id="{99093B6D-3FA6-483D-ABC8-3B68508FFF1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748881" y="3144150"/>
              <a:ext cx="5862166" cy="3544974"/>
            </a:xfrm>
            <a:prstGeom prst="rect">
              <a:avLst/>
            </a:prstGeom>
            <a:effectLst>
              <a:outerShdw blurRad="50800" dist="38100" dir="2700000" algn="tl" rotWithShape="0">
                <a:prstClr val="black">
                  <a:alpha val="40000"/>
                </a:prstClr>
              </a:outerShdw>
            </a:effectLst>
          </p:spPr>
        </p:pic>
      </p:grpSp>
      <p:sp>
        <p:nvSpPr>
          <p:cNvPr id="47" name="Arrow: Up-Down 46">
            <a:extLst>
              <a:ext uri="{FF2B5EF4-FFF2-40B4-BE49-F238E27FC236}">
                <a16:creationId xmlns:a16="http://schemas.microsoft.com/office/drawing/2014/main" id="{B45037BF-F6D2-4D1D-A411-69E8B22C162B}"/>
              </a:ext>
            </a:extLst>
          </p:cNvPr>
          <p:cNvSpPr/>
          <p:nvPr/>
        </p:nvSpPr>
        <p:spPr>
          <a:xfrm>
            <a:off x="3859374" y="2019869"/>
            <a:ext cx="206326" cy="2253584"/>
          </a:xfrm>
          <a:prstGeom prst="upDown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97C1994-017B-4FCC-AC42-AD19799A908F}"/>
              </a:ext>
            </a:extLst>
          </p:cNvPr>
          <p:cNvSpPr txBox="1"/>
          <p:nvPr/>
        </p:nvSpPr>
        <p:spPr>
          <a:xfrm>
            <a:off x="3520603" y="2609608"/>
            <a:ext cx="883868" cy="461665"/>
          </a:xfrm>
          <a:prstGeom prst="rect">
            <a:avLst/>
          </a:prstGeom>
          <a:noFill/>
        </p:spPr>
        <p:txBody>
          <a:bodyPr wrap="square" rtlCol="0">
            <a:spAutoFit/>
          </a:bodyPr>
          <a:lstStyle/>
          <a:p>
            <a:pPr algn="ctr"/>
            <a:r>
              <a:rPr lang="en-US" sz="800" dirty="0"/>
              <a:t>Identification of Concepts</a:t>
            </a:r>
          </a:p>
          <a:p>
            <a:pPr algn="ctr"/>
            <a:r>
              <a:rPr lang="en-US" sz="800" dirty="0"/>
              <a:t>&amp; Data Elements</a:t>
            </a:r>
          </a:p>
        </p:txBody>
      </p:sp>
      <p:pic>
        <p:nvPicPr>
          <p:cNvPr id="31" name="Picture 30">
            <a:extLst>
              <a:ext uri="{FF2B5EF4-FFF2-40B4-BE49-F238E27FC236}">
                <a16:creationId xmlns:a16="http://schemas.microsoft.com/office/drawing/2014/main" id="{9C6B03CB-0B00-4D15-B5E0-493176015EE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593323" y="3218857"/>
            <a:ext cx="738428" cy="915528"/>
          </a:xfrm>
          <a:prstGeom prst="rect">
            <a:avLst/>
          </a:prstGeom>
          <a:effectLst>
            <a:outerShdw blurRad="50800" dist="38100" dir="2700000" algn="tl" rotWithShape="0">
              <a:prstClr val="black">
                <a:alpha val="40000"/>
              </a:prstClr>
            </a:outerShdw>
          </a:effectLst>
        </p:spPr>
      </p:pic>
      <p:sp>
        <p:nvSpPr>
          <p:cNvPr id="49" name="TextBox 48">
            <a:extLst>
              <a:ext uri="{FF2B5EF4-FFF2-40B4-BE49-F238E27FC236}">
                <a16:creationId xmlns:a16="http://schemas.microsoft.com/office/drawing/2014/main" id="{1D7C0260-712D-46C6-BBEE-71955F2304BF}"/>
              </a:ext>
            </a:extLst>
          </p:cNvPr>
          <p:cNvSpPr txBox="1"/>
          <p:nvPr/>
        </p:nvSpPr>
        <p:spPr>
          <a:xfrm>
            <a:off x="4532263" y="6028900"/>
            <a:ext cx="897193" cy="338554"/>
          </a:xfrm>
          <a:prstGeom prst="rect">
            <a:avLst/>
          </a:prstGeom>
          <a:noFill/>
        </p:spPr>
        <p:txBody>
          <a:bodyPr wrap="square" rtlCol="0">
            <a:spAutoFit/>
          </a:bodyPr>
          <a:lstStyle/>
          <a:p>
            <a:pPr algn="ctr"/>
            <a:r>
              <a:rPr lang="en-US" sz="800" dirty="0"/>
              <a:t>Modeling of Key Decision Logic</a:t>
            </a:r>
          </a:p>
        </p:txBody>
      </p:sp>
      <p:pic>
        <p:nvPicPr>
          <p:cNvPr id="51" name="Picture 50">
            <a:extLst>
              <a:ext uri="{FF2B5EF4-FFF2-40B4-BE49-F238E27FC236}">
                <a16:creationId xmlns:a16="http://schemas.microsoft.com/office/drawing/2014/main" id="{8C27F161-ADC1-4A80-B84C-F8FA65E3906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501204" y="1053834"/>
            <a:ext cx="741543" cy="710538"/>
          </a:xfrm>
          <a:prstGeom prst="rect">
            <a:avLst/>
          </a:prstGeom>
          <a:effectLst>
            <a:outerShdw blurRad="50800" dist="38100" dir="2700000" algn="tl" rotWithShape="0">
              <a:prstClr val="black">
                <a:alpha val="40000"/>
              </a:prstClr>
            </a:outerShdw>
          </a:effectLst>
        </p:spPr>
      </p:pic>
      <p:sp>
        <p:nvSpPr>
          <p:cNvPr id="59" name="Arrow: Up-Down 58">
            <a:extLst>
              <a:ext uri="{FF2B5EF4-FFF2-40B4-BE49-F238E27FC236}">
                <a16:creationId xmlns:a16="http://schemas.microsoft.com/office/drawing/2014/main" id="{DE85E601-A519-45B1-9AFB-E329B41C5378}"/>
              </a:ext>
            </a:extLst>
          </p:cNvPr>
          <p:cNvSpPr/>
          <p:nvPr/>
        </p:nvSpPr>
        <p:spPr>
          <a:xfrm>
            <a:off x="6055127" y="2019869"/>
            <a:ext cx="206326" cy="2253584"/>
          </a:xfrm>
          <a:prstGeom prst="upDown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21F9F2B-371E-4B64-AFC5-AB9E6030D1BB}"/>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501204" y="3315791"/>
            <a:ext cx="1371181" cy="725253"/>
          </a:xfrm>
          <a:prstGeom prst="rect">
            <a:avLst/>
          </a:prstGeom>
          <a:effectLst>
            <a:outerShdw blurRad="50800" dist="38100" dir="2700000" algn="tl" rotWithShape="0">
              <a:prstClr val="black">
                <a:alpha val="40000"/>
              </a:prstClr>
            </a:outerShdw>
          </a:effectLst>
        </p:spPr>
      </p:pic>
      <p:sp>
        <p:nvSpPr>
          <p:cNvPr id="53" name="TextBox 52">
            <a:extLst>
              <a:ext uri="{FF2B5EF4-FFF2-40B4-BE49-F238E27FC236}">
                <a16:creationId xmlns:a16="http://schemas.microsoft.com/office/drawing/2014/main" id="{3E42A6B2-A069-4E2B-BA0C-32DF97C430FC}"/>
              </a:ext>
            </a:extLst>
          </p:cNvPr>
          <p:cNvSpPr txBox="1"/>
          <p:nvPr/>
        </p:nvSpPr>
        <p:spPr>
          <a:xfrm>
            <a:off x="5448621" y="1877528"/>
            <a:ext cx="914033" cy="215444"/>
          </a:xfrm>
          <a:prstGeom prst="rect">
            <a:avLst/>
          </a:prstGeom>
          <a:noFill/>
        </p:spPr>
        <p:txBody>
          <a:bodyPr wrap="none" rtlCol="0">
            <a:spAutoFit/>
          </a:bodyPr>
          <a:lstStyle/>
          <a:p>
            <a:r>
              <a:rPr lang="en-US" sz="800" dirty="0"/>
              <a:t>Refinement of GL</a:t>
            </a:r>
          </a:p>
        </p:txBody>
      </p:sp>
      <p:sp>
        <p:nvSpPr>
          <p:cNvPr id="57" name="TextBox 56">
            <a:extLst>
              <a:ext uri="{FF2B5EF4-FFF2-40B4-BE49-F238E27FC236}">
                <a16:creationId xmlns:a16="http://schemas.microsoft.com/office/drawing/2014/main" id="{6A12CE79-93EA-40CB-9C99-E27A660780FF}"/>
              </a:ext>
            </a:extLst>
          </p:cNvPr>
          <p:cNvSpPr txBox="1"/>
          <p:nvPr/>
        </p:nvSpPr>
        <p:spPr>
          <a:xfrm>
            <a:off x="5501204" y="4246050"/>
            <a:ext cx="1371181" cy="461665"/>
          </a:xfrm>
          <a:prstGeom prst="rect">
            <a:avLst/>
          </a:prstGeom>
          <a:noFill/>
        </p:spPr>
        <p:txBody>
          <a:bodyPr wrap="square" rtlCol="0">
            <a:spAutoFit/>
          </a:bodyPr>
          <a:lstStyle/>
          <a:p>
            <a:pPr algn="ctr"/>
            <a:r>
              <a:rPr lang="en-US" sz="800" dirty="0"/>
              <a:t>Formalization of Terminologies for Data Elements &amp; Concepts</a:t>
            </a:r>
          </a:p>
        </p:txBody>
      </p:sp>
      <p:sp>
        <p:nvSpPr>
          <p:cNvPr id="64" name="Arrow: Up-Down 63">
            <a:extLst>
              <a:ext uri="{FF2B5EF4-FFF2-40B4-BE49-F238E27FC236}">
                <a16:creationId xmlns:a16="http://schemas.microsoft.com/office/drawing/2014/main" id="{418AFC05-658B-4355-9959-ECE7DD4C4AB8}"/>
              </a:ext>
            </a:extLst>
          </p:cNvPr>
          <p:cNvSpPr/>
          <p:nvPr/>
        </p:nvSpPr>
        <p:spPr>
          <a:xfrm>
            <a:off x="7587584" y="1877528"/>
            <a:ext cx="206326" cy="2253584"/>
          </a:xfrm>
          <a:prstGeom prst="upDown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4AFD242E-34B8-4E38-8C01-4AD753A08E9F}"/>
              </a:ext>
            </a:extLst>
          </p:cNvPr>
          <p:cNvGrpSpPr>
            <a:grpSpLocks noChangeAspect="1"/>
          </p:cNvGrpSpPr>
          <p:nvPr/>
        </p:nvGrpSpPr>
        <p:grpSpPr>
          <a:xfrm>
            <a:off x="7118035" y="2144128"/>
            <a:ext cx="1165829" cy="927145"/>
            <a:chOff x="469900" y="1142998"/>
            <a:chExt cx="6893271" cy="5481987"/>
          </a:xfrm>
        </p:grpSpPr>
        <p:pic>
          <p:nvPicPr>
            <p:cNvPr id="61" name="Picture 60">
              <a:extLst>
                <a:ext uri="{FF2B5EF4-FFF2-40B4-BE49-F238E27FC236}">
                  <a16:creationId xmlns:a16="http://schemas.microsoft.com/office/drawing/2014/main" id="{CAEB7739-E24C-4D90-8406-FB33FF1EA14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69900" y="1142998"/>
              <a:ext cx="5270885" cy="5012266"/>
            </a:xfrm>
            <a:prstGeom prst="rect">
              <a:avLst/>
            </a:prstGeom>
          </p:spPr>
        </p:pic>
        <p:pic>
          <p:nvPicPr>
            <p:cNvPr id="62" name="Picture 61">
              <a:extLst>
                <a:ext uri="{FF2B5EF4-FFF2-40B4-BE49-F238E27FC236}">
                  <a16:creationId xmlns:a16="http://schemas.microsoft.com/office/drawing/2014/main" id="{D4FC2737-7B11-475F-8B9B-27932BD5A38A}"/>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089823" y="1612718"/>
              <a:ext cx="5273348" cy="5012267"/>
            </a:xfrm>
            <a:prstGeom prst="rect">
              <a:avLst/>
            </a:prstGeom>
          </p:spPr>
        </p:pic>
      </p:grpSp>
      <p:sp>
        <p:nvSpPr>
          <p:cNvPr id="66" name="TextBox 65">
            <a:extLst>
              <a:ext uri="{FF2B5EF4-FFF2-40B4-BE49-F238E27FC236}">
                <a16:creationId xmlns:a16="http://schemas.microsoft.com/office/drawing/2014/main" id="{F23CAAF5-D268-41CE-8162-F47CE86AC28C}"/>
              </a:ext>
            </a:extLst>
          </p:cNvPr>
          <p:cNvSpPr txBox="1"/>
          <p:nvPr/>
        </p:nvSpPr>
        <p:spPr>
          <a:xfrm>
            <a:off x="6882835" y="3108610"/>
            <a:ext cx="1566802" cy="584775"/>
          </a:xfrm>
          <a:prstGeom prst="rect">
            <a:avLst/>
          </a:prstGeom>
          <a:noFill/>
        </p:spPr>
        <p:txBody>
          <a:bodyPr wrap="square" rtlCol="0">
            <a:spAutoFit/>
          </a:bodyPr>
          <a:lstStyle/>
          <a:p>
            <a:pPr algn="ctr"/>
            <a:r>
              <a:rPr lang="en-US" sz="800" dirty="0"/>
              <a:t>Template to formalize Recommendations, state logic explicitly and identify Concepts &amp; Data Elements used</a:t>
            </a:r>
          </a:p>
        </p:txBody>
      </p:sp>
      <p:pic>
        <p:nvPicPr>
          <p:cNvPr id="68" name="Picture 67">
            <a:extLst>
              <a:ext uri="{FF2B5EF4-FFF2-40B4-BE49-F238E27FC236}">
                <a16:creationId xmlns:a16="http://schemas.microsoft.com/office/drawing/2014/main" id="{9C2F75F0-A1F5-479E-8D68-655B81E7DE15}"/>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89635" y="974883"/>
            <a:ext cx="689686" cy="889861"/>
          </a:xfrm>
          <a:prstGeom prst="rect">
            <a:avLst/>
          </a:prstGeom>
          <a:effectLst>
            <a:outerShdw blurRad="50800" dist="38100" dir="2700000" algn="tl" rotWithShape="0">
              <a:prstClr val="black">
                <a:alpha val="40000"/>
              </a:prstClr>
            </a:outerShdw>
          </a:effectLst>
        </p:spPr>
      </p:pic>
      <p:sp>
        <p:nvSpPr>
          <p:cNvPr id="72" name="Arrow: Up-Down 71">
            <a:extLst>
              <a:ext uri="{FF2B5EF4-FFF2-40B4-BE49-F238E27FC236}">
                <a16:creationId xmlns:a16="http://schemas.microsoft.com/office/drawing/2014/main" id="{E5D60ECC-5D42-4CBB-BFC1-A1366F0C89E5}"/>
              </a:ext>
            </a:extLst>
          </p:cNvPr>
          <p:cNvSpPr/>
          <p:nvPr/>
        </p:nvSpPr>
        <p:spPr>
          <a:xfrm>
            <a:off x="10092153" y="1877528"/>
            <a:ext cx="206326" cy="3608872"/>
          </a:xfrm>
          <a:prstGeom prst="upDown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D36CB59A-59FF-4BA8-8F0D-80608B7FDE76}"/>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9565143" y="2285126"/>
            <a:ext cx="1227947" cy="2750825"/>
          </a:xfrm>
          <a:prstGeom prst="rect">
            <a:avLst/>
          </a:prstGeom>
        </p:spPr>
      </p:pic>
      <p:sp>
        <p:nvSpPr>
          <p:cNvPr id="74" name="TextBox 73">
            <a:extLst>
              <a:ext uri="{FF2B5EF4-FFF2-40B4-BE49-F238E27FC236}">
                <a16:creationId xmlns:a16="http://schemas.microsoft.com/office/drawing/2014/main" id="{14A0F82A-C7AA-4600-80F0-B0527C86456F}"/>
              </a:ext>
            </a:extLst>
          </p:cNvPr>
          <p:cNvSpPr txBox="1"/>
          <p:nvPr/>
        </p:nvSpPr>
        <p:spPr>
          <a:xfrm>
            <a:off x="8177461" y="1874556"/>
            <a:ext cx="914033" cy="215444"/>
          </a:xfrm>
          <a:prstGeom prst="rect">
            <a:avLst/>
          </a:prstGeom>
          <a:noFill/>
        </p:spPr>
        <p:txBody>
          <a:bodyPr wrap="none" rtlCol="0">
            <a:spAutoFit/>
          </a:bodyPr>
          <a:lstStyle/>
          <a:p>
            <a:r>
              <a:rPr lang="en-US" sz="800" dirty="0"/>
              <a:t>Refinement of GL</a:t>
            </a:r>
          </a:p>
        </p:txBody>
      </p:sp>
      <p:sp>
        <p:nvSpPr>
          <p:cNvPr id="76" name="TextBox 75">
            <a:extLst>
              <a:ext uri="{FF2B5EF4-FFF2-40B4-BE49-F238E27FC236}">
                <a16:creationId xmlns:a16="http://schemas.microsoft.com/office/drawing/2014/main" id="{049433E1-3C31-48F6-9CA0-04BC6D735D4C}"/>
              </a:ext>
            </a:extLst>
          </p:cNvPr>
          <p:cNvSpPr txBox="1"/>
          <p:nvPr/>
        </p:nvSpPr>
        <p:spPr>
          <a:xfrm>
            <a:off x="9579833" y="2877777"/>
            <a:ext cx="1227947" cy="461665"/>
          </a:xfrm>
          <a:prstGeom prst="rect">
            <a:avLst/>
          </a:prstGeom>
          <a:solidFill>
            <a:srgbClr val="FFFFFF">
              <a:alpha val="50196"/>
            </a:srgbClr>
          </a:solidFill>
        </p:spPr>
        <p:txBody>
          <a:bodyPr wrap="square" rtlCol="0">
            <a:spAutoFit/>
          </a:bodyPr>
          <a:lstStyle/>
          <a:p>
            <a:pPr algn="ctr"/>
            <a:r>
              <a:rPr lang="en-US" sz="800" dirty="0"/>
              <a:t>Describe Decision Flow using Separations of Concerns</a:t>
            </a:r>
          </a:p>
        </p:txBody>
      </p:sp>
      <p:sp>
        <p:nvSpPr>
          <p:cNvPr id="81" name="Arrow: Up-Down 80">
            <a:extLst>
              <a:ext uri="{FF2B5EF4-FFF2-40B4-BE49-F238E27FC236}">
                <a16:creationId xmlns:a16="http://schemas.microsoft.com/office/drawing/2014/main" id="{B972334F-E32F-49A3-A2AE-6AE969203900}"/>
              </a:ext>
            </a:extLst>
          </p:cNvPr>
          <p:cNvSpPr/>
          <p:nvPr/>
        </p:nvSpPr>
        <p:spPr>
          <a:xfrm>
            <a:off x="8147305" y="4363942"/>
            <a:ext cx="206326" cy="1519175"/>
          </a:xfrm>
          <a:prstGeom prst="upDown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A2A208A9-24F1-4949-902E-EAE2408B980C}"/>
              </a:ext>
            </a:extLst>
          </p:cNvPr>
          <p:cNvGrpSpPr>
            <a:grpSpLocks noChangeAspect="1"/>
          </p:cNvGrpSpPr>
          <p:nvPr/>
        </p:nvGrpSpPr>
        <p:grpSpPr>
          <a:xfrm>
            <a:off x="7343549" y="4598962"/>
            <a:ext cx="1667823" cy="1011929"/>
            <a:chOff x="290601" y="-248334"/>
            <a:chExt cx="9382165" cy="5692501"/>
          </a:xfrm>
        </p:grpSpPr>
        <p:pic>
          <p:nvPicPr>
            <p:cNvPr id="78" name="Google Shape;108;p14">
              <a:extLst>
                <a:ext uri="{FF2B5EF4-FFF2-40B4-BE49-F238E27FC236}">
                  <a16:creationId xmlns:a16="http://schemas.microsoft.com/office/drawing/2014/main" id="{C7527098-9613-4BAE-B6DB-5D1DD53C1018}"/>
                </a:ext>
              </a:extLst>
            </p:cNvPr>
            <p:cNvPicPr preferRelativeResize="0"/>
            <p:nvPr/>
          </p:nvPicPr>
          <p:blipFill>
            <a:blip r:embed="rId14" cstate="hqprint">
              <a:alphaModFix/>
              <a:extLst>
                <a:ext uri="{28A0092B-C50C-407E-A947-70E740481C1C}">
                  <a14:useLocalDpi xmlns:a14="http://schemas.microsoft.com/office/drawing/2010/main"/>
                </a:ext>
              </a:extLst>
            </a:blip>
            <a:stretch>
              <a:fillRect/>
            </a:stretch>
          </p:blipFill>
          <p:spPr>
            <a:xfrm>
              <a:off x="290601" y="1685799"/>
              <a:ext cx="9382165" cy="3758368"/>
            </a:xfrm>
            <a:prstGeom prst="rect">
              <a:avLst/>
            </a:prstGeom>
            <a:noFill/>
            <a:ln>
              <a:noFill/>
            </a:ln>
          </p:spPr>
        </p:pic>
        <p:pic>
          <p:nvPicPr>
            <p:cNvPr id="79" name="Google Shape;110;p14">
              <a:extLst>
                <a:ext uri="{FF2B5EF4-FFF2-40B4-BE49-F238E27FC236}">
                  <a16:creationId xmlns:a16="http://schemas.microsoft.com/office/drawing/2014/main" id="{075D68C7-9FCB-4095-AC51-AB2DD2FBD133}"/>
                </a:ext>
              </a:extLst>
            </p:cNvPr>
            <p:cNvPicPr preferRelativeResize="0"/>
            <p:nvPr/>
          </p:nvPicPr>
          <p:blipFill>
            <a:blip r:embed="rId15" cstate="hqprint">
              <a:alphaModFix/>
              <a:extLst>
                <a:ext uri="{28A0092B-C50C-407E-A947-70E740481C1C}">
                  <a14:useLocalDpi xmlns:a14="http://schemas.microsoft.com/office/drawing/2010/main"/>
                </a:ext>
              </a:extLst>
            </a:blip>
            <a:stretch>
              <a:fillRect/>
            </a:stretch>
          </p:blipFill>
          <p:spPr>
            <a:xfrm>
              <a:off x="2585494" y="-248334"/>
              <a:ext cx="5419832" cy="3324333"/>
            </a:xfrm>
            <a:prstGeom prst="rect">
              <a:avLst/>
            </a:prstGeom>
            <a:noFill/>
            <a:ln>
              <a:noFill/>
            </a:ln>
          </p:spPr>
        </p:pic>
      </p:grpSp>
      <p:sp>
        <p:nvSpPr>
          <p:cNvPr id="83" name="TextBox 82">
            <a:extLst>
              <a:ext uri="{FF2B5EF4-FFF2-40B4-BE49-F238E27FC236}">
                <a16:creationId xmlns:a16="http://schemas.microsoft.com/office/drawing/2014/main" id="{88AB3C15-5881-4488-82E4-F39F726007E4}"/>
              </a:ext>
            </a:extLst>
          </p:cNvPr>
          <p:cNvSpPr txBox="1"/>
          <p:nvPr/>
        </p:nvSpPr>
        <p:spPr>
          <a:xfrm>
            <a:off x="7564877" y="5951248"/>
            <a:ext cx="1371181" cy="215444"/>
          </a:xfrm>
          <a:prstGeom prst="rect">
            <a:avLst/>
          </a:prstGeom>
          <a:noFill/>
        </p:spPr>
        <p:txBody>
          <a:bodyPr wrap="square" rtlCol="0">
            <a:spAutoFit/>
          </a:bodyPr>
          <a:lstStyle/>
          <a:p>
            <a:pPr algn="ctr"/>
            <a:r>
              <a:rPr lang="en-US" sz="800" dirty="0"/>
              <a:t>Define Clinical Ontology</a:t>
            </a:r>
          </a:p>
        </p:txBody>
      </p:sp>
      <p:sp>
        <p:nvSpPr>
          <p:cNvPr id="85" name="Title 2">
            <a:extLst>
              <a:ext uri="{FF2B5EF4-FFF2-40B4-BE49-F238E27FC236}">
                <a16:creationId xmlns:a16="http://schemas.microsoft.com/office/drawing/2014/main" id="{507F18AA-0F03-4FFE-8A01-2247A2DCFB79}"/>
              </a:ext>
            </a:extLst>
          </p:cNvPr>
          <p:cNvSpPr txBox="1">
            <a:spLocks/>
          </p:cNvSpPr>
          <p:nvPr/>
        </p:nvSpPr>
        <p:spPr>
          <a:xfrm>
            <a:off x="609600" y="213901"/>
            <a:ext cx="10972800" cy="584417"/>
          </a:xfrm>
          <a:prstGeom prst="rect">
            <a:avLst/>
          </a:prstGeom>
        </p:spPr>
        <p:txBody>
          <a:bodyPr anchor="t" anchorCtr="0"/>
          <a:lstStyle>
            <a:lvl1pPr algn="l" defTabSz="1218072" rtl="0" eaLnBrk="1" latinLnBrk="0" hangingPunct="1">
              <a:lnSpc>
                <a:spcPts val="4263"/>
              </a:lnSpc>
              <a:spcBef>
                <a:spcPct val="0"/>
              </a:spcBef>
              <a:buNone/>
              <a:defRPr sz="3996" b="0" i="0" kern="1200" baseline="0">
                <a:solidFill>
                  <a:schemeClr val="tx2"/>
                </a:solidFill>
                <a:latin typeface="Libre Franklin SemiBold" pitchFamily="2" charset="77"/>
                <a:ea typeface="+mj-ea"/>
                <a:cs typeface="Arial" panose="020B0604020202020204" pitchFamily="34" charset="0"/>
              </a:defRPr>
            </a:lvl1pPr>
          </a:lstStyle>
          <a:p>
            <a:pPr marL="0" marR="0" lvl="0" indent="0" algn="l" defTabSz="1218072" rtl="0" eaLnBrk="1" fontAlgn="auto" latinLnBrk="0" hangingPunct="1">
              <a:lnSpc>
                <a:spcPts val="4263"/>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333333"/>
                </a:solidFill>
                <a:effectLst/>
                <a:uLnTx/>
                <a:uFillTx/>
                <a:latin typeface="Libre Franklin SemiBold" pitchFamily="2" charset="77"/>
                <a:ea typeface="+mj-ea"/>
                <a:cs typeface="Arial" panose="020B0604020202020204" pitchFamily="34" charset="0"/>
                <a:sym typeface="Arial"/>
              </a:rPr>
              <a:t>COVID-19 ED CPG Methodology- Part 1</a:t>
            </a:r>
          </a:p>
        </p:txBody>
      </p:sp>
    </p:spTree>
    <p:extLst>
      <p:ext uri="{BB962C8B-B14F-4D97-AF65-F5344CB8AC3E}">
        <p14:creationId xmlns:p14="http://schemas.microsoft.com/office/powerpoint/2010/main" val="68408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5"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1"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66"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391C57C-BF92-465F-9E9C-2A73884EEE7D}"/>
              </a:ext>
            </a:extLst>
          </p:cNvPr>
          <p:cNvSpPr>
            <a:spLocks noGrp="1"/>
          </p:cNvSpPr>
          <p:nvPr>
            <p:ph type="ctrTitle"/>
          </p:nvPr>
        </p:nvSpPr>
        <p:spPr>
          <a:xfrm>
            <a:off x="4654296" y="963613"/>
            <a:ext cx="6698514" cy="4981574"/>
          </a:xfrm>
        </p:spPr>
        <p:txBody>
          <a:bodyPr anchor="ctr">
            <a:normAutofit/>
          </a:bodyPr>
          <a:lstStyle/>
          <a:p>
            <a:r>
              <a:rPr lang="en-US" sz="6000" kern="1200" dirty="0">
                <a:effectLst/>
                <a:latin typeface="+mj-lt"/>
                <a:ea typeface="+mj-ea"/>
                <a:cs typeface="+mj-cs"/>
              </a:rPr>
              <a:t>COVID-19</a:t>
            </a:r>
            <a:br>
              <a:rPr lang="en-US" sz="6000" kern="1200" dirty="0">
                <a:effectLst/>
                <a:latin typeface="+mj-lt"/>
                <a:ea typeface="+mj-ea"/>
                <a:cs typeface="+mj-cs"/>
              </a:rPr>
            </a:br>
            <a:r>
              <a:rPr lang="en-US" sz="6000" kern="1200" dirty="0">
                <a:effectLst/>
                <a:latin typeface="+mj-lt"/>
                <a:ea typeface="+mj-ea"/>
                <a:cs typeface="+mj-cs"/>
              </a:rPr>
              <a:t>Digital Guideline Working Group</a:t>
            </a:r>
            <a:br>
              <a:rPr lang="en-US" sz="6000" kern="1200" dirty="0">
                <a:effectLst/>
                <a:latin typeface="+mj-lt"/>
                <a:ea typeface="+mj-ea"/>
                <a:cs typeface="+mj-cs"/>
              </a:rPr>
            </a:br>
            <a:br>
              <a:rPr lang="en-US" sz="6000" kern="1200" dirty="0">
                <a:effectLst/>
                <a:latin typeface="+mj-lt"/>
                <a:ea typeface="+mj-ea"/>
                <a:cs typeface="+mj-cs"/>
              </a:rPr>
            </a:br>
            <a:r>
              <a:rPr lang="en-US" sz="5300" kern="1200" cap="small" dirty="0">
                <a:effectLst/>
                <a:latin typeface="+mj-lt"/>
                <a:ea typeface="+mj-ea"/>
                <a:cs typeface="+mj-cs"/>
              </a:rPr>
              <a:t>Using The </a:t>
            </a:r>
            <a:r>
              <a:rPr lang="en-US" sz="5300" cap="small" dirty="0"/>
              <a:t>Agile CPG Development Approach</a:t>
            </a:r>
            <a:endParaRPr lang="en-US" sz="6000" cap="small" dirty="0"/>
          </a:p>
        </p:txBody>
      </p:sp>
      <p:sp>
        <p:nvSpPr>
          <p:cNvPr id="3" name="Subtitle 2">
            <a:extLst>
              <a:ext uri="{FF2B5EF4-FFF2-40B4-BE49-F238E27FC236}">
                <a16:creationId xmlns:a16="http://schemas.microsoft.com/office/drawing/2014/main" id="{5148724E-3568-4699-8D29-829B1B6905E5}"/>
              </a:ext>
            </a:extLst>
          </p:cNvPr>
          <p:cNvSpPr>
            <a:spLocks noGrp="1"/>
          </p:cNvSpPr>
          <p:nvPr>
            <p:ph type="subTitle" idx="1"/>
          </p:nvPr>
        </p:nvSpPr>
        <p:spPr>
          <a:xfrm>
            <a:off x="953029" y="963612"/>
            <a:ext cx="3030377" cy="3090863"/>
          </a:xfrm>
        </p:spPr>
        <p:txBody>
          <a:bodyPr anchor="ctr">
            <a:normAutofit/>
          </a:bodyPr>
          <a:lstStyle/>
          <a:p>
            <a:pPr algn="r"/>
            <a:r>
              <a:rPr lang="en-US" sz="2400" dirty="0">
                <a:solidFill>
                  <a:schemeClr val="tx1"/>
                </a:solidFill>
              </a:rPr>
              <a:t>Continually delivering and discovering the next best practice</a:t>
            </a:r>
          </a:p>
        </p:txBody>
      </p:sp>
    </p:spTree>
    <p:extLst>
      <p:ext uri="{BB962C8B-B14F-4D97-AF65-F5344CB8AC3E}">
        <p14:creationId xmlns:p14="http://schemas.microsoft.com/office/powerpoint/2010/main" val="1472539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DCC623-0AE8-45F9-9D2B-EE5C69F11661}"/>
              </a:ext>
            </a:extLst>
          </p:cNvPr>
          <p:cNvGrpSpPr/>
          <p:nvPr/>
        </p:nvGrpSpPr>
        <p:grpSpPr>
          <a:xfrm>
            <a:off x="1944130" y="930871"/>
            <a:ext cx="9481751" cy="5486400"/>
            <a:chOff x="984420" y="930871"/>
            <a:chExt cx="10441461" cy="5486400"/>
          </a:xfrm>
        </p:grpSpPr>
        <p:sp>
          <p:nvSpPr>
            <p:cNvPr id="2" name="Rectangle 1">
              <a:extLst>
                <a:ext uri="{FF2B5EF4-FFF2-40B4-BE49-F238E27FC236}">
                  <a16:creationId xmlns:a16="http://schemas.microsoft.com/office/drawing/2014/main" id="{F3430091-8A3A-4293-A9BD-2E0A76F969CA}"/>
                </a:ext>
              </a:extLst>
            </p:cNvPr>
            <p:cNvSpPr/>
            <p:nvPr/>
          </p:nvSpPr>
          <p:spPr>
            <a:xfrm>
              <a:off x="984422" y="930871"/>
              <a:ext cx="10441459" cy="54864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E6BC8D-2A3D-4B9C-9019-76BDBFE9DDFF}"/>
                </a:ext>
              </a:extLst>
            </p:cNvPr>
            <p:cNvSpPr/>
            <p:nvPr/>
          </p:nvSpPr>
          <p:spPr>
            <a:xfrm>
              <a:off x="984421" y="930871"/>
              <a:ext cx="10441459" cy="13716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B036CE-36A6-4BB6-B6B0-64712183B900}"/>
                </a:ext>
              </a:extLst>
            </p:cNvPr>
            <p:cNvSpPr/>
            <p:nvPr/>
          </p:nvSpPr>
          <p:spPr>
            <a:xfrm>
              <a:off x="984420" y="2302471"/>
              <a:ext cx="10441459" cy="13716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47D945-5E97-4D98-A641-48CA037B48FD}"/>
                </a:ext>
              </a:extLst>
            </p:cNvPr>
            <p:cNvSpPr/>
            <p:nvPr/>
          </p:nvSpPr>
          <p:spPr>
            <a:xfrm>
              <a:off x="984420" y="3674071"/>
              <a:ext cx="10441459" cy="13716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34FDFC5C-2AE7-4DC9-B3D1-48FE63DAFD16}"/>
              </a:ext>
            </a:extLst>
          </p:cNvPr>
          <p:cNvSpPr txBox="1"/>
          <p:nvPr/>
        </p:nvSpPr>
        <p:spPr>
          <a:xfrm>
            <a:off x="350108" y="1342772"/>
            <a:ext cx="1176925" cy="646331"/>
          </a:xfrm>
          <a:prstGeom prst="rect">
            <a:avLst/>
          </a:prstGeom>
          <a:noFill/>
        </p:spPr>
        <p:txBody>
          <a:bodyPr wrap="none" rtlCol="0">
            <a:spAutoFit/>
          </a:bodyPr>
          <a:lstStyle/>
          <a:p>
            <a:r>
              <a:rPr lang="en-US" dirty="0"/>
              <a:t>Clinical</a:t>
            </a:r>
          </a:p>
          <a:p>
            <a:r>
              <a:rPr lang="en-US" dirty="0"/>
              <a:t>SME/ GDG</a:t>
            </a:r>
          </a:p>
        </p:txBody>
      </p:sp>
      <p:sp>
        <p:nvSpPr>
          <p:cNvPr id="16" name="TextBox 15">
            <a:extLst>
              <a:ext uri="{FF2B5EF4-FFF2-40B4-BE49-F238E27FC236}">
                <a16:creationId xmlns:a16="http://schemas.microsoft.com/office/drawing/2014/main" id="{32568E5C-62F8-4A1F-96E5-AA6A2395C3E1}"/>
              </a:ext>
            </a:extLst>
          </p:cNvPr>
          <p:cNvSpPr txBox="1"/>
          <p:nvPr/>
        </p:nvSpPr>
        <p:spPr>
          <a:xfrm>
            <a:off x="350108" y="2803605"/>
            <a:ext cx="885179" cy="369332"/>
          </a:xfrm>
          <a:prstGeom prst="rect">
            <a:avLst/>
          </a:prstGeom>
          <a:noFill/>
        </p:spPr>
        <p:txBody>
          <a:bodyPr wrap="none" rtlCol="0">
            <a:spAutoFit/>
          </a:bodyPr>
          <a:lstStyle/>
          <a:p>
            <a:r>
              <a:rPr lang="en-US" dirty="0"/>
              <a:t>SME KE</a:t>
            </a:r>
          </a:p>
        </p:txBody>
      </p:sp>
      <p:sp>
        <p:nvSpPr>
          <p:cNvPr id="18" name="TextBox 17">
            <a:extLst>
              <a:ext uri="{FF2B5EF4-FFF2-40B4-BE49-F238E27FC236}">
                <a16:creationId xmlns:a16="http://schemas.microsoft.com/office/drawing/2014/main" id="{C4A928F0-2E54-4861-A317-49213CCA8393}"/>
              </a:ext>
            </a:extLst>
          </p:cNvPr>
          <p:cNvSpPr txBox="1"/>
          <p:nvPr/>
        </p:nvSpPr>
        <p:spPr>
          <a:xfrm>
            <a:off x="350108" y="4036705"/>
            <a:ext cx="1543371" cy="646331"/>
          </a:xfrm>
          <a:prstGeom prst="rect">
            <a:avLst/>
          </a:prstGeom>
          <a:noFill/>
        </p:spPr>
        <p:txBody>
          <a:bodyPr wrap="none" rtlCol="0">
            <a:spAutoFit/>
          </a:bodyPr>
          <a:lstStyle/>
          <a:p>
            <a:r>
              <a:rPr lang="en-US" dirty="0"/>
              <a:t>Terminologist/</a:t>
            </a:r>
          </a:p>
          <a:p>
            <a:r>
              <a:rPr lang="en-US" dirty="0" err="1"/>
              <a:t>Ontologist</a:t>
            </a:r>
            <a:endParaRPr lang="en-US" dirty="0"/>
          </a:p>
        </p:txBody>
      </p:sp>
      <p:sp>
        <p:nvSpPr>
          <p:cNvPr id="20" name="TextBox 19">
            <a:extLst>
              <a:ext uri="{FF2B5EF4-FFF2-40B4-BE49-F238E27FC236}">
                <a16:creationId xmlns:a16="http://schemas.microsoft.com/office/drawing/2014/main" id="{6EE9A57F-4B0A-4E05-A748-62D6010BABDB}"/>
              </a:ext>
            </a:extLst>
          </p:cNvPr>
          <p:cNvSpPr txBox="1"/>
          <p:nvPr/>
        </p:nvSpPr>
        <p:spPr>
          <a:xfrm>
            <a:off x="350108" y="5546804"/>
            <a:ext cx="1330814" cy="369332"/>
          </a:xfrm>
          <a:prstGeom prst="rect">
            <a:avLst/>
          </a:prstGeom>
          <a:noFill/>
        </p:spPr>
        <p:txBody>
          <a:bodyPr wrap="none" rtlCol="0">
            <a:spAutoFit/>
          </a:bodyPr>
          <a:lstStyle/>
          <a:p>
            <a:r>
              <a:rPr lang="en-US" dirty="0"/>
              <a:t>Technical KE</a:t>
            </a:r>
          </a:p>
        </p:txBody>
      </p:sp>
      <p:pic>
        <p:nvPicPr>
          <p:cNvPr id="3" name="Picture 2">
            <a:extLst>
              <a:ext uri="{FF2B5EF4-FFF2-40B4-BE49-F238E27FC236}">
                <a16:creationId xmlns:a16="http://schemas.microsoft.com/office/drawing/2014/main" id="{1CD26548-8D8B-493F-94D6-49F93971F45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96732" y="1123344"/>
            <a:ext cx="1323873" cy="859739"/>
          </a:xfrm>
          <a:prstGeom prst="rect">
            <a:avLst/>
          </a:prstGeom>
          <a:effectLst>
            <a:outerShdw blurRad="50800" dist="38100" dir="2700000" algn="tl" rotWithShape="0">
              <a:prstClr val="black">
                <a:alpha val="40000"/>
              </a:prstClr>
            </a:outerShdw>
          </a:effectLst>
        </p:spPr>
      </p:pic>
      <p:grpSp>
        <p:nvGrpSpPr>
          <p:cNvPr id="40" name="Group 39">
            <a:extLst>
              <a:ext uri="{FF2B5EF4-FFF2-40B4-BE49-F238E27FC236}">
                <a16:creationId xmlns:a16="http://schemas.microsoft.com/office/drawing/2014/main" id="{6B5BA100-8E82-4A39-9B8B-7E6C2FB7892C}"/>
              </a:ext>
            </a:extLst>
          </p:cNvPr>
          <p:cNvGrpSpPr>
            <a:grpSpLocks noChangeAspect="1"/>
          </p:cNvGrpSpPr>
          <p:nvPr/>
        </p:nvGrpSpPr>
        <p:grpSpPr>
          <a:xfrm>
            <a:off x="3597224" y="5193600"/>
            <a:ext cx="1820622" cy="837990"/>
            <a:chOff x="3227688" y="5104013"/>
            <a:chExt cx="2526189" cy="1162746"/>
          </a:xfrm>
          <a:effectLst>
            <a:outerShdw blurRad="50800" dist="38100" dir="2700000" algn="tl" rotWithShape="0">
              <a:prstClr val="black">
                <a:alpha val="40000"/>
              </a:prstClr>
            </a:outerShdw>
          </a:effectLst>
        </p:grpSpPr>
        <p:pic>
          <p:nvPicPr>
            <p:cNvPr id="9" name="Picture 8" descr="A screenshot of a social media post&#10;&#10;Description automatically generated">
              <a:extLst>
                <a:ext uri="{FF2B5EF4-FFF2-40B4-BE49-F238E27FC236}">
                  <a16:creationId xmlns:a16="http://schemas.microsoft.com/office/drawing/2014/main" id="{CBE28483-AF64-4C1D-8D54-B1653E53E66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388384" y="5104013"/>
              <a:ext cx="2365493" cy="955338"/>
            </a:xfrm>
            <a:prstGeom prst="rect">
              <a:avLst/>
            </a:prstGeom>
            <a:effectLst/>
          </p:spPr>
        </p:pic>
        <p:pic>
          <p:nvPicPr>
            <p:cNvPr id="11" name="Google Shape;123;p16">
              <a:extLst>
                <a:ext uri="{FF2B5EF4-FFF2-40B4-BE49-F238E27FC236}">
                  <a16:creationId xmlns:a16="http://schemas.microsoft.com/office/drawing/2014/main" id="{318D3620-A093-4635-B39B-45412013CA2C}"/>
                </a:ext>
              </a:extLst>
            </p:cNvPr>
            <p:cNvPicPr preferRelativeResize="0">
              <a:picLocks noChangeAspect="1"/>
            </p:cNvPicPr>
            <p:nvPr/>
          </p:nvPicPr>
          <p:blipFill>
            <a:blip r:embed="rId5" cstate="hqprint">
              <a:alphaModFix/>
              <a:extLst>
                <a:ext uri="{28A0092B-C50C-407E-A947-70E740481C1C}">
                  <a14:useLocalDpi xmlns:a14="http://schemas.microsoft.com/office/drawing/2010/main"/>
                </a:ext>
              </a:extLst>
            </a:blip>
            <a:stretch>
              <a:fillRect/>
            </a:stretch>
          </p:blipFill>
          <p:spPr>
            <a:xfrm>
              <a:off x="3227688" y="5312054"/>
              <a:ext cx="1592103" cy="954705"/>
            </a:xfrm>
            <a:prstGeom prst="rect">
              <a:avLst/>
            </a:prstGeom>
            <a:noFill/>
            <a:ln>
              <a:noFill/>
            </a:ln>
            <a:effectLst/>
          </p:spPr>
        </p:pic>
      </p:grpSp>
      <p:pic>
        <p:nvPicPr>
          <p:cNvPr id="17" name="Picture 16">
            <a:extLst>
              <a:ext uri="{FF2B5EF4-FFF2-40B4-BE49-F238E27FC236}">
                <a16:creationId xmlns:a16="http://schemas.microsoft.com/office/drawing/2014/main" id="{3A90267D-9F32-49C2-AB69-8955FB6F514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174281" y="1124329"/>
            <a:ext cx="1323873" cy="858754"/>
          </a:xfrm>
          <a:prstGeom prst="rect">
            <a:avLst/>
          </a:prstGeom>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07ED3518-F90D-4FC5-B17B-CFC9945F3107}"/>
              </a:ext>
            </a:extLst>
          </p:cNvPr>
          <p:cNvSpPr txBox="1"/>
          <p:nvPr/>
        </p:nvSpPr>
        <p:spPr>
          <a:xfrm>
            <a:off x="4476686" y="2047766"/>
            <a:ext cx="761747" cy="215444"/>
          </a:xfrm>
          <a:prstGeom prst="rect">
            <a:avLst/>
          </a:prstGeom>
          <a:noFill/>
        </p:spPr>
        <p:txBody>
          <a:bodyPr wrap="none" rtlCol="0">
            <a:spAutoFit/>
          </a:bodyPr>
          <a:lstStyle/>
          <a:p>
            <a:r>
              <a:rPr lang="en-US" sz="800" dirty="0"/>
              <a:t>GL for Review</a:t>
            </a:r>
          </a:p>
        </p:txBody>
      </p:sp>
      <p:sp>
        <p:nvSpPr>
          <p:cNvPr id="24" name="TextBox 23">
            <a:extLst>
              <a:ext uri="{FF2B5EF4-FFF2-40B4-BE49-F238E27FC236}">
                <a16:creationId xmlns:a16="http://schemas.microsoft.com/office/drawing/2014/main" id="{45EBD093-8931-41DA-B8D9-89B06024817E}"/>
              </a:ext>
            </a:extLst>
          </p:cNvPr>
          <p:cNvSpPr txBox="1"/>
          <p:nvPr/>
        </p:nvSpPr>
        <p:spPr>
          <a:xfrm>
            <a:off x="8372788" y="2024254"/>
            <a:ext cx="926857" cy="215444"/>
          </a:xfrm>
          <a:prstGeom prst="rect">
            <a:avLst/>
          </a:prstGeom>
          <a:noFill/>
        </p:spPr>
        <p:txBody>
          <a:bodyPr wrap="none" rtlCol="0">
            <a:spAutoFit/>
          </a:bodyPr>
          <a:lstStyle/>
          <a:p>
            <a:r>
              <a:rPr lang="en-US" sz="800" dirty="0"/>
              <a:t>Final Narrative GL</a:t>
            </a:r>
          </a:p>
        </p:txBody>
      </p:sp>
      <p:pic>
        <p:nvPicPr>
          <p:cNvPr id="30" name="Picture 29" descr="A screenshot of a social media post&#10;&#10;Description automatically generated">
            <a:extLst>
              <a:ext uri="{FF2B5EF4-FFF2-40B4-BE49-F238E27FC236}">
                <a16:creationId xmlns:a16="http://schemas.microsoft.com/office/drawing/2014/main" id="{1102E936-DCE8-4F3B-9825-CE563BA01E9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191216" y="5206223"/>
            <a:ext cx="1738185" cy="847957"/>
          </a:xfrm>
          <a:prstGeom prst="rect">
            <a:avLst/>
          </a:prstGeom>
          <a:effectLst>
            <a:outerShdw blurRad="50800" dist="38100" dir="2700000" algn="tl" rotWithShape="0">
              <a:prstClr val="black">
                <a:alpha val="40000"/>
              </a:prstClr>
            </a:outerShdw>
          </a:effectLst>
        </p:spPr>
      </p:pic>
      <p:grpSp>
        <p:nvGrpSpPr>
          <p:cNvPr id="37" name="Group 36">
            <a:extLst>
              <a:ext uri="{FF2B5EF4-FFF2-40B4-BE49-F238E27FC236}">
                <a16:creationId xmlns:a16="http://schemas.microsoft.com/office/drawing/2014/main" id="{FE39C31A-1868-44D2-A5E4-0C2836B21934}"/>
              </a:ext>
            </a:extLst>
          </p:cNvPr>
          <p:cNvGrpSpPr>
            <a:grpSpLocks noChangeAspect="1"/>
          </p:cNvGrpSpPr>
          <p:nvPr/>
        </p:nvGrpSpPr>
        <p:grpSpPr>
          <a:xfrm>
            <a:off x="9312876" y="5181629"/>
            <a:ext cx="1071715" cy="745500"/>
            <a:chOff x="8088577" y="5028520"/>
            <a:chExt cx="1818910" cy="1265259"/>
          </a:xfrm>
          <a:effectLst>
            <a:outerShdw blurRad="50800" dist="38100" dir="2700000" algn="tl" rotWithShape="0">
              <a:prstClr val="black">
                <a:alpha val="40000"/>
              </a:prstClr>
            </a:outerShdw>
          </a:effectLst>
        </p:grpSpPr>
        <p:pic>
          <p:nvPicPr>
            <p:cNvPr id="15" name="Google Shape;171;p22">
              <a:extLst>
                <a:ext uri="{FF2B5EF4-FFF2-40B4-BE49-F238E27FC236}">
                  <a16:creationId xmlns:a16="http://schemas.microsoft.com/office/drawing/2014/main" id="{E03B8350-7072-4664-989B-121E61DDB7EC}"/>
                </a:ext>
              </a:extLst>
            </p:cNvPr>
            <p:cNvPicPr preferRelativeResize="0">
              <a:picLocks noChangeAspect="1"/>
            </p:cNvPicPr>
            <p:nvPr/>
          </p:nvPicPr>
          <p:blipFill>
            <a:blip r:embed="rId8" cstate="hqprint">
              <a:alphaModFix/>
              <a:extLst>
                <a:ext uri="{28A0092B-C50C-407E-A947-70E740481C1C}">
                  <a14:useLocalDpi xmlns:a14="http://schemas.microsoft.com/office/drawing/2010/main"/>
                </a:ext>
              </a:extLst>
            </a:blip>
            <a:stretch>
              <a:fillRect/>
            </a:stretch>
          </p:blipFill>
          <p:spPr>
            <a:xfrm>
              <a:off x="8088577" y="5173271"/>
              <a:ext cx="1625784" cy="1120508"/>
            </a:xfrm>
            <a:prstGeom prst="rect">
              <a:avLst/>
            </a:prstGeom>
            <a:noFill/>
            <a:ln>
              <a:noFill/>
            </a:ln>
            <a:effectLst/>
          </p:spPr>
        </p:pic>
        <p:pic>
          <p:nvPicPr>
            <p:cNvPr id="32" name="Google Shape;179;p23">
              <a:extLst>
                <a:ext uri="{FF2B5EF4-FFF2-40B4-BE49-F238E27FC236}">
                  <a16:creationId xmlns:a16="http://schemas.microsoft.com/office/drawing/2014/main" id="{69396C46-797B-4D9D-874D-6B4087B510D5}"/>
                </a:ext>
              </a:extLst>
            </p:cNvPr>
            <p:cNvPicPr preferRelativeResize="0">
              <a:picLocks noChangeAspect="1"/>
            </p:cNvPicPr>
            <p:nvPr/>
          </p:nvPicPr>
          <p:blipFill>
            <a:blip r:embed="rId9" cstate="hqprint">
              <a:alphaModFix/>
              <a:extLst>
                <a:ext uri="{28A0092B-C50C-407E-A947-70E740481C1C}">
                  <a14:useLocalDpi xmlns:a14="http://schemas.microsoft.com/office/drawing/2010/main"/>
                </a:ext>
              </a:extLst>
            </a:blip>
            <a:stretch>
              <a:fillRect/>
            </a:stretch>
          </p:blipFill>
          <p:spPr>
            <a:xfrm>
              <a:off x="8676900" y="5028520"/>
              <a:ext cx="1230587" cy="1106324"/>
            </a:xfrm>
            <a:prstGeom prst="rect">
              <a:avLst/>
            </a:prstGeom>
            <a:noFill/>
            <a:ln>
              <a:noFill/>
            </a:ln>
          </p:spPr>
        </p:pic>
      </p:grpSp>
      <p:sp>
        <p:nvSpPr>
          <p:cNvPr id="38" name="Arrow: Up-Down 37">
            <a:extLst>
              <a:ext uri="{FF2B5EF4-FFF2-40B4-BE49-F238E27FC236}">
                <a16:creationId xmlns:a16="http://schemas.microsoft.com/office/drawing/2014/main" id="{D88004C3-F21B-41A0-AEBB-709C9B8C4D6D}"/>
              </a:ext>
            </a:extLst>
          </p:cNvPr>
          <p:cNvSpPr/>
          <p:nvPr/>
        </p:nvSpPr>
        <p:spPr>
          <a:xfrm>
            <a:off x="6372264" y="1381833"/>
            <a:ext cx="206326" cy="2813311"/>
          </a:xfrm>
          <a:prstGeom prst="upDown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A1B33F9-E87D-431F-A517-5A0F7F29F7C9}"/>
              </a:ext>
            </a:extLst>
          </p:cNvPr>
          <p:cNvGrpSpPr>
            <a:grpSpLocks noChangeAspect="1"/>
          </p:cNvGrpSpPr>
          <p:nvPr/>
        </p:nvGrpSpPr>
        <p:grpSpPr>
          <a:xfrm>
            <a:off x="5965012" y="1617524"/>
            <a:ext cx="1020831" cy="1229683"/>
            <a:chOff x="5830669" y="1482108"/>
            <a:chExt cx="1227097" cy="1478149"/>
          </a:xfrm>
          <a:effectLst>
            <a:outerShdw blurRad="50800" dist="38100" dir="2700000" algn="tl" rotWithShape="0">
              <a:prstClr val="black">
                <a:alpha val="40000"/>
              </a:prstClr>
            </a:outerShdw>
          </a:effectLst>
        </p:grpSpPr>
        <p:pic>
          <p:nvPicPr>
            <p:cNvPr id="5" name="Picture 4">
              <a:extLst>
                <a:ext uri="{FF2B5EF4-FFF2-40B4-BE49-F238E27FC236}">
                  <a16:creationId xmlns:a16="http://schemas.microsoft.com/office/drawing/2014/main" id="{F07AC29A-D4D6-4E92-AAFD-9A86168C6E8A}"/>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954597" y="1482108"/>
              <a:ext cx="979242" cy="1256549"/>
            </a:xfrm>
            <a:prstGeom prst="rect">
              <a:avLst/>
            </a:prstGeom>
          </p:spPr>
        </p:pic>
        <p:pic>
          <p:nvPicPr>
            <p:cNvPr id="6" name="Picture 5">
              <a:extLst>
                <a:ext uri="{FF2B5EF4-FFF2-40B4-BE49-F238E27FC236}">
                  <a16:creationId xmlns:a16="http://schemas.microsoft.com/office/drawing/2014/main" id="{C5F7AF54-D2F2-436D-91D0-F537CCA4ADF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830669" y="2031858"/>
              <a:ext cx="1227097" cy="928399"/>
            </a:xfrm>
            <a:prstGeom prst="rect">
              <a:avLst/>
            </a:prstGeom>
          </p:spPr>
        </p:pic>
      </p:grpSp>
      <p:sp>
        <p:nvSpPr>
          <p:cNvPr id="28" name="TextBox 27">
            <a:extLst>
              <a:ext uri="{FF2B5EF4-FFF2-40B4-BE49-F238E27FC236}">
                <a16:creationId xmlns:a16="http://schemas.microsoft.com/office/drawing/2014/main" id="{B9029D73-02DA-4C56-A1A7-0DF845AA796A}"/>
              </a:ext>
            </a:extLst>
          </p:cNvPr>
          <p:cNvSpPr txBox="1"/>
          <p:nvPr/>
        </p:nvSpPr>
        <p:spPr>
          <a:xfrm>
            <a:off x="5898919" y="3091297"/>
            <a:ext cx="1153016" cy="338554"/>
          </a:xfrm>
          <a:prstGeom prst="rect">
            <a:avLst/>
          </a:prstGeom>
          <a:noFill/>
        </p:spPr>
        <p:txBody>
          <a:bodyPr wrap="square" rtlCol="0">
            <a:spAutoFit/>
          </a:bodyPr>
          <a:lstStyle/>
          <a:p>
            <a:r>
              <a:rPr lang="en-US" sz="800" dirty="0"/>
              <a:t>Case Presentations and Example/ Test Data</a:t>
            </a:r>
          </a:p>
        </p:txBody>
      </p:sp>
      <p:sp>
        <p:nvSpPr>
          <p:cNvPr id="39" name="Arrow: Up-Down 38">
            <a:extLst>
              <a:ext uri="{FF2B5EF4-FFF2-40B4-BE49-F238E27FC236}">
                <a16:creationId xmlns:a16="http://schemas.microsoft.com/office/drawing/2014/main" id="{D4F889A3-70FB-446F-9D1E-364B896B43AB}"/>
              </a:ext>
            </a:extLst>
          </p:cNvPr>
          <p:cNvSpPr/>
          <p:nvPr/>
        </p:nvSpPr>
        <p:spPr>
          <a:xfrm>
            <a:off x="2946682" y="1342772"/>
            <a:ext cx="206326" cy="4287790"/>
          </a:xfrm>
          <a:prstGeom prst="upDown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834A944A-BAF5-49B7-930B-F3FF1B66E227}"/>
              </a:ext>
            </a:extLst>
          </p:cNvPr>
          <p:cNvGrpSpPr>
            <a:grpSpLocks noChangeAspect="1"/>
          </p:cNvGrpSpPr>
          <p:nvPr/>
        </p:nvGrpSpPr>
        <p:grpSpPr>
          <a:xfrm>
            <a:off x="2361814" y="1876144"/>
            <a:ext cx="1491390" cy="971063"/>
            <a:chOff x="641354" y="1408110"/>
            <a:chExt cx="7376838" cy="4803155"/>
          </a:xfrm>
        </p:grpSpPr>
        <p:pic>
          <p:nvPicPr>
            <p:cNvPr id="46" name="Picture 45">
              <a:extLst>
                <a:ext uri="{FF2B5EF4-FFF2-40B4-BE49-F238E27FC236}">
                  <a16:creationId xmlns:a16="http://schemas.microsoft.com/office/drawing/2014/main" id="{B653EDBF-7F0D-4C6C-AB1B-260E8181F763}"/>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41354" y="1408110"/>
              <a:ext cx="5520603" cy="4148138"/>
            </a:xfrm>
            <a:prstGeom prst="rect">
              <a:avLst/>
            </a:prstGeom>
            <a:effectLst>
              <a:outerShdw blurRad="50800" dist="38100" dir="2700000" algn="tl" rotWithShape="0">
                <a:prstClr val="black">
                  <a:alpha val="40000"/>
                </a:prstClr>
              </a:outerShdw>
            </a:effectLst>
          </p:spPr>
        </p:pic>
        <p:pic>
          <p:nvPicPr>
            <p:cNvPr id="48" name="Picture 47">
              <a:extLst>
                <a:ext uri="{FF2B5EF4-FFF2-40B4-BE49-F238E27FC236}">
                  <a16:creationId xmlns:a16="http://schemas.microsoft.com/office/drawing/2014/main" id="{762212A1-E6A9-4A9B-AD4A-FD91F5A3BE4F}"/>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2093514" y="1937062"/>
              <a:ext cx="5924678" cy="4274202"/>
            </a:xfrm>
            <a:prstGeom prst="rect">
              <a:avLst/>
            </a:prstGeom>
            <a:effectLst>
              <a:outerShdw blurRad="50800" dist="38100" dir="2700000" algn="tl" rotWithShape="0">
                <a:prstClr val="black">
                  <a:alpha val="40000"/>
                </a:prstClr>
              </a:outerShdw>
            </a:effectLst>
          </p:spPr>
        </p:pic>
      </p:grpSp>
      <p:sp>
        <p:nvSpPr>
          <p:cNvPr id="26" name="TextBox 25">
            <a:extLst>
              <a:ext uri="{FF2B5EF4-FFF2-40B4-BE49-F238E27FC236}">
                <a16:creationId xmlns:a16="http://schemas.microsoft.com/office/drawing/2014/main" id="{0AA4FF5E-EA71-423A-811A-1190A6A32EB7}"/>
              </a:ext>
            </a:extLst>
          </p:cNvPr>
          <p:cNvSpPr txBox="1"/>
          <p:nvPr/>
        </p:nvSpPr>
        <p:spPr>
          <a:xfrm>
            <a:off x="2361815" y="3086704"/>
            <a:ext cx="1491390" cy="338554"/>
          </a:xfrm>
          <a:prstGeom prst="rect">
            <a:avLst/>
          </a:prstGeom>
          <a:noFill/>
        </p:spPr>
        <p:txBody>
          <a:bodyPr wrap="square" rtlCol="0">
            <a:spAutoFit/>
          </a:bodyPr>
          <a:lstStyle/>
          <a:p>
            <a:r>
              <a:rPr lang="en-US" sz="800" dirty="0"/>
              <a:t>Resolution of Open Questions in making domain logic Explicit</a:t>
            </a:r>
          </a:p>
        </p:txBody>
      </p:sp>
      <p:sp>
        <p:nvSpPr>
          <p:cNvPr id="41" name="TextBox 40">
            <a:extLst>
              <a:ext uri="{FF2B5EF4-FFF2-40B4-BE49-F238E27FC236}">
                <a16:creationId xmlns:a16="http://schemas.microsoft.com/office/drawing/2014/main" id="{416A65F2-0479-49B8-8FB4-AE6103F50236}"/>
              </a:ext>
            </a:extLst>
          </p:cNvPr>
          <p:cNvSpPr txBox="1"/>
          <p:nvPr/>
        </p:nvSpPr>
        <p:spPr>
          <a:xfrm>
            <a:off x="3597224" y="6161562"/>
            <a:ext cx="1923381" cy="215444"/>
          </a:xfrm>
          <a:prstGeom prst="rect">
            <a:avLst/>
          </a:prstGeom>
          <a:noFill/>
        </p:spPr>
        <p:txBody>
          <a:bodyPr wrap="square" rtlCol="0">
            <a:spAutoFit/>
          </a:bodyPr>
          <a:lstStyle/>
          <a:p>
            <a:r>
              <a:rPr lang="en-US" sz="800" dirty="0"/>
              <a:t>Formal models of inferences &amp; decisions</a:t>
            </a:r>
          </a:p>
        </p:txBody>
      </p:sp>
      <p:sp>
        <p:nvSpPr>
          <p:cNvPr id="42" name="TextBox 41">
            <a:extLst>
              <a:ext uri="{FF2B5EF4-FFF2-40B4-BE49-F238E27FC236}">
                <a16:creationId xmlns:a16="http://schemas.microsoft.com/office/drawing/2014/main" id="{4DF734E0-4A2F-45B7-8384-6FE5276E126B}"/>
              </a:ext>
            </a:extLst>
          </p:cNvPr>
          <p:cNvSpPr txBox="1"/>
          <p:nvPr/>
        </p:nvSpPr>
        <p:spPr>
          <a:xfrm>
            <a:off x="6191216" y="6161562"/>
            <a:ext cx="1738185" cy="215444"/>
          </a:xfrm>
          <a:prstGeom prst="rect">
            <a:avLst/>
          </a:prstGeom>
          <a:noFill/>
        </p:spPr>
        <p:txBody>
          <a:bodyPr wrap="square" rtlCol="0">
            <a:spAutoFit/>
          </a:bodyPr>
          <a:lstStyle/>
          <a:p>
            <a:pPr algn="ctr"/>
            <a:r>
              <a:rPr lang="en-US" sz="800" dirty="0"/>
              <a:t>Formal models of full orchestration</a:t>
            </a:r>
          </a:p>
        </p:txBody>
      </p:sp>
      <p:sp>
        <p:nvSpPr>
          <p:cNvPr id="44" name="TextBox 43">
            <a:extLst>
              <a:ext uri="{FF2B5EF4-FFF2-40B4-BE49-F238E27FC236}">
                <a16:creationId xmlns:a16="http://schemas.microsoft.com/office/drawing/2014/main" id="{8782D37B-00CE-40E2-A951-DE22F845D83F}"/>
              </a:ext>
            </a:extLst>
          </p:cNvPr>
          <p:cNvSpPr txBox="1"/>
          <p:nvPr/>
        </p:nvSpPr>
        <p:spPr>
          <a:xfrm>
            <a:off x="8982482" y="6069134"/>
            <a:ext cx="1738185" cy="338554"/>
          </a:xfrm>
          <a:prstGeom prst="rect">
            <a:avLst/>
          </a:prstGeom>
          <a:noFill/>
        </p:spPr>
        <p:txBody>
          <a:bodyPr wrap="square" rtlCol="0">
            <a:spAutoFit/>
          </a:bodyPr>
          <a:lstStyle/>
          <a:p>
            <a:pPr algn="ctr"/>
            <a:r>
              <a:rPr lang="en-US" sz="800" dirty="0"/>
              <a:t>Translation into CPG Artifact Specifications and Derivatives</a:t>
            </a:r>
          </a:p>
        </p:txBody>
      </p:sp>
      <p:sp>
        <p:nvSpPr>
          <p:cNvPr id="52" name="Arrow: Up-Down 51">
            <a:extLst>
              <a:ext uri="{FF2B5EF4-FFF2-40B4-BE49-F238E27FC236}">
                <a16:creationId xmlns:a16="http://schemas.microsoft.com/office/drawing/2014/main" id="{01B88654-58E9-4C9B-9463-28549F9C2985}"/>
              </a:ext>
            </a:extLst>
          </p:cNvPr>
          <p:cNvSpPr/>
          <p:nvPr/>
        </p:nvSpPr>
        <p:spPr>
          <a:xfrm>
            <a:off x="7992636" y="2049546"/>
            <a:ext cx="206326" cy="3156677"/>
          </a:xfrm>
          <a:prstGeom prst="upDown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7C450C0D-19D2-48A2-9747-325FE8A099DC}"/>
              </a:ext>
            </a:extLst>
          </p:cNvPr>
          <p:cNvSpPr txBox="1"/>
          <p:nvPr/>
        </p:nvSpPr>
        <p:spPr>
          <a:xfrm>
            <a:off x="7491490" y="3344242"/>
            <a:ext cx="1208617" cy="338554"/>
          </a:xfrm>
          <a:prstGeom prst="rect">
            <a:avLst/>
          </a:prstGeom>
          <a:noFill/>
        </p:spPr>
        <p:txBody>
          <a:bodyPr wrap="square" rtlCol="0">
            <a:spAutoFit/>
          </a:bodyPr>
          <a:lstStyle/>
          <a:p>
            <a:pPr algn="ctr"/>
            <a:r>
              <a:rPr lang="en-US" sz="800" dirty="0"/>
              <a:t>Design Review(s); Testing &amp; Validation</a:t>
            </a:r>
          </a:p>
        </p:txBody>
      </p:sp>
      <p:sp>
        <p:nvSpPr>
          <p:cNvPr id="92" name="Title 2">
            <a:extLst>
              <a:ext uri="{FF2B5EF4-FFF2-40B4-BE49-F238E27FC236}">
                <a16:creationId xmlns:a16="http://schemas.microsoft.com/office/drawing/2014/main" id="{12C23BDA-21BC-4F1C-8C5E-15D3B4B06BD1}"/>
              </a:ext>
            </a:extLst>
          </p:cNvPr>
          <p:cNvSpPr txBox="1">
            <a:spLocks/>
          </p:cNvSpPr>
          <p:nvPr/>
        </p:nvSpPr>
        <p:spPr>
          <a:xfrm>
            <a:off x="609600" y="213901"/>
            <a:ext cx="10972800" cy="584417"/>
          </a:xfrm>
          <a:prstGeom prst="rect">
            <a:avLst/>
          </a:prstGeom>
        </p:spPr>
        <p:txBody>
          <a:bodyPr anchor="t" anchorCtr="0"/>
          <a:lstStyle>
            <a:lvl1pPr algn="l" defTabSz="1218072" rtl="0" eaLnBrk="1" latinLnBrk="0" hangingPunct="1">
              <a:lnSpc>
                <a:spcPts val="4263"/>
              </a:lnSpc>
              <a:spcBef>
                <a:spcPct val="0"/>
              </a:spcBef>
              <a:buNone/>
              <a:defRPr sz="3996" b="0" i="0" kern="1200" baseline="0">
                <a:solidFill>
                  <a:schemeClr val="tx2"/>
                </a:solidFill>
                <a:latin typeface="Libre Franklin SemiBold" pitchFamily="2" charset="77"/>
                <a:ea typeface="+mj-ea"/>
                <a:cs typeface="Arial" panose="020B0604020202020204" pitchFamily="34" charset="0"/>
              </a:defRPr>
            </a:lvl1pPr>
          </a:lstStyle>
          <a:p>
            <a:pPr marL="0" marR="0" lvl="0" indent="0" algn="l" defTabSz="1218072" rtl="0" eaLnBrk="1" fontAlgn="auto" latinLnBrk="0" hangingPunct="1">
              <a:lnSpc>
                <a:spcPts val="4263"/>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333333"/>
                </a:solidFill>
                <a:effectLst/>
                <a:uLnTx/>
                <a:uFillTx/>
                <a:latin typeface="Libre Franklin SemiBold" pitchFamily="2" charset="77"/>
                <a:ea typeface="+mj-ea"/>
                <a:cs typeface="Arial" panose="020B0604020202020204" pitchFamily="34" charset="0"/>
                <a:sym typeface="Arial"/>
              </a:rPr>
              <a:t>COVID-19 ED CPG Methodology- Part 2</a:t>
            </a:r>
          </a:p>
        </p:txBody>
      </p:sp>
    </p:spTree>
    <p:extLst>
      <p:ext uri="{BB962C8B-B14F-4D97-AF65-F5344CB8AC3E}">
        <p14:creationId xmlns:p14="http://schemas.microsoft.com/office/powerpoint/2010/main" val="3369921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dirty="0">
                <a:solidFill>
                  <a:prstClr val="white"/>
                </a:solidFill>
                <a:latin typeface="Tw Cen MT" panose="020B0602020104020603"/>
              </a:rPr>
              <a:t>T1 – Data</a:t>
            </a: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prstClr val="white"/>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prstClr val="white"/>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duotone>
              <a:schemeClr val="accent2">
                <a:shade val="45000"/>
                <a:satMod val="135000"/>
              </a:schemeClr>
              <a:prstClr val="white"/>
            </a:duotone>
          </a:blip>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duotone>
              <a:schemeClr val="accent2">
                <a:shade val="45000"/>
                <a:satMod val="135000"/>
              </a:schemeClr>
              <a:prstClr val="white"/>
            </a:duotone>
          </a:blip>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duotone>
              <a:schemeClr val="accent2">
                <a:shade val="45000"/>
                <a:satMod val="135000"/>
              </a:schemeClr>
              <a:prstClr val="white"/>
            </a:duotone>
          </a:blip>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Tree>
    <p:extLst>
      <p:ext uri="{BB962C8B-B14F-4D97-AF65-F5344CB8AC3E}">
        <p14:creationId xmlns:p14="http://schemas.microsoft.com/office/powerpoint/2010/main" val="1250964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089D08-7B62-479B-BB17-9A4FABCE3636}"/>
              </a:ext>
            </a:extLst>
          </p:cNvPr>
          <p:cNvPicPr>
            <a:picLocks noChangeAspect="1"/>
          </p:cNvPicPr>
          <p:nvPr/>
        </p:nvPicPr>
        <p:blipFill>
          <a:blip r:embed="rId6"/>
          <a:stretch>
            <a:fillRect/>
          </a:stretch>
        </p:blipFill>
        <p:spPr>
          <a:xfrm>
            <a:off x="2934187" y="3595487"/>
            <a:ext cx="1767087" cy="865617"/>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3538622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D58E76-1F2F-46E6-8B8A-91BC8B7CC8D5}"/>
              </a:ext>
            </a:extLst>
          </p:cNvPr>
          <p:cNvPicPr>
            <a:picLocks noChangeAspect="1"/>
          </p:cNvPicPr>
          <p:nvPr/>
        </p:nvPicPr>
        <p:blipFill>
          <a:blip r:embed="rId6"/>
          <a:stretch>
            <a:fillRect/>
          </a:stretch>
        </p:blipFill>
        <p:spPr>
          <a:xfrm>
            <a:off x="3313512" y="3875560"/>
            <a:ext cx="972213" cy="1205383"/>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688502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FF431D9-8E58-460D-AC43-A7B34C58A970}"/>
              </a:ext>
            </a:extLst>
          </p:cNvPr>
          <p:cNvGrpSpPr/>
          <p:nvPr/>
        </p:nvGrpSpPr>
        <p:grpSpPr>
          <a:xfrm>
            <a:off x="4756012" y="3917781"/>
            <a:ext cx="4514992" cy="1125816"/>
            <a:chOff x="4756012" y="3917781"/>
            <a:chExt cx="4514992" cy="1125816"/>
          </a:xfrm>
        </p:grpSpPr>
        <p:sp>
          <p:nvSpPr>
            <p:cNvPr id="44" name="Arrow: Up-Down 43">
              <a:extLst>
                <a:ext uri="{FF2B5EF4-FFF2-40B4-BE49-F238E27FC236}">
                  <a16:creationId xmlns:a16="http://schemas.microsoft.com/office/drawing/2014/main" id="{9F00CF97-3EF2-4595-A75C-464F95EC093A}"/>
                </a:ext>
              </a:extLst>
            </p:cNvPr>
            <p:cNvSpPr/>
            <p:nvPr/>
          </p:nvSpPr>
          <p:spPr>
            <a:xfrm rot="16200000">
              <a:off x="6910345" y="2319263"/>
              <a:ext cx="206326" cy="4514992"/>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7766E9F0-8330-463F-BCCA-3C5553D4492E}"/>
                </a:ext>
              </a:extLst>
            </p:cNvPr>
            <p:cNvGrpSpPr>
              <a:grpSpLocks noChangeAspect="1"/>
            </p:cNvGrpSpPr>
            <p:nvPr/>
          </p:nvGrpSpPr>
          <p:grpSpPr>
            <a:xfrm>
              <a:off x="5738485" y="3917781"/>
              <a:ext cx="2531276" cy="1125816"/>
              <a:chOff x="168443" y="1348672"/>
              <a:chExt cx="11855114" cy="5272707"/>
            </a:xfrm>
          </p:grpSpPr>
          <p:pic>
            <p:nvPicPr>
              <p:cNvPr id="34" name="Picture 33">
                <a:extLst>
                  <a:ext uri="{FF2B5EF4-FFF2-40B4-BE49-F238E27FC236}">
                    <a16:creationId xmlns:a16="http://schemas.microsoft.com/office/drawing/2014/main" id="{76B47900-D83E-4863-9101-DA90B484ADA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68443" y="1348672"/>
                <a:ext cx="8509100" cy="4500681"/>
              </a:xfrm>
              <a:prstGeom prst="rect">
                <a:avLst/>
              </a:prstGeom>
              <a:effectLst>
                <a:outerShdw blurRad="50800" dist="127000" dir="2700000" algn="tl" rotWithShape="0">
                  <a:prstClr val="black">
                    <a:alpha val="40000"/>
                  </a:prstClr>
                </a:outerShdw>
              </a:effectLst>
            </p:spPr>
          </p:pic>
          <p:pic>
            <p:nvPicPr>
              <p:cNvPr id="35" name="Picture 34">
                <a:extLst>
                  <a:ext uri="{FF2B5EF4-FFF2-40B4-BE49-F238E27FC236}">
                    <a16:creationId xmlns:a16="http://schemas.microsoft.com/office/drawing/2014/main" id="{13B7F929-5450-4450-9463-14D6745E080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312959" y="2004257"/>
                <a:ext cx="8710598" cy="4617122"/>
              </a:xfrm>
              <a:prstGeom prst="rect">
                <a:avLst/>
              </a:prstGeom>
              <a:effectLst>
                <a:outerShdw blurRad="50800" dist="127000" dir="2700000" algn="tl" rotWithShape="0">
                  <a:prstClr val="black">
                    <a:alpha val="40000"/>
                  </a:prstClr>
                </a:outerShdw>
              </a:effectLst>
            </p:spPr>
          </p:pic>
          <p:grpSp>
            <p:nvGrpSpPr>
              <p:cNvPr id="36" name="Group 35">
                <a:extLst>
                  <a:ext uri="{FF2B5EF4-FFF2-40B4-BE49-F238E27FC236}">
                    <a16:creationId xmlns:a16="http://schemas.microsoft.com/office/drawing/2014/main" id="{C332E5C1-CC2F-4156-9264-5756B6543AD1}"/>
                  </a:ext>
                </a:extLst>
              </p:cNvPr>
              <p:cNvGrpSpPr/>
              <p:nvPr/>
            </p:nvGrpSpPr>
            <p:grpSpPr>
              <a:xfrm>
                <a:off x="2019719" y="1551947"/>
                <a:ext cx="564383" cy="85411"/>
                <a:chOff x="2019719" y="1551947"/>
                <a:chExt cx="564383" cy="85411"/>
              </a:xfrm>
            </p:grpSpPr>
            <p:sp>
              <p:nvSpPr>
                <p:cNvPr id="40" name="Rectangle 39">
                  <a:extLst>
                    <a:ext uri="{FF2B5EF4-FFF2-40B4-BE49-F238E27FC236}">
                      <a16:creationId xmlns:a16="http://schemas.microsoft.com/office/drawing/2014/main" id="{9F99C35D-89A4-439B-95B5-5BD428975A55}"/>
                    </a:ext>
                  </a:extLst>
                </p:cNvPr>
                <p:cNvSpPr/>
                <p:nvPr/>
              </p:nvSpPr>
              <p:spPr>
                <a:xfrm>
                  <a:off x="2019719" y="1551947"/>
                  <a:ext cx="126581" cy="85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4A0EAA-FAE5-461F-B5FB-0A65B963C320}"/>
                    </a:ext>
                  </a:extLst>
                </p:cNvPr>
                <p:cNvSpPr/>
                <p:nvPr/>
              </p:nvSpPr>
              <p:spPr>
                <a:xfrm>
                  <a:off x="2470150" y="1551947"/>
                  <a:ext cx="113952" cy="7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187A5DCB-990B-43EA-8171-0B80D61106B8}"/>
                  </a:ext>
                </a:extLst>
              </p:cNvPr>
              <p:cNvGrpSpPr/>
              <p:nvPr/>
            </p:nvGrpSpPr>
            <p:grpSpPr>
              <a:xfrm>
                <a:off x="5204244" y="2215522"/>
                <a:ext cx="564383" cy="85411"/>
                <a:chOff x="2019719" y="1551947"/>
                <a:chExt cx="564383" cy="85411"/>
              </a:xfrm>
            </p:grpSpPr>
            <p:sp>
              <p:nvSpPr>
                <p:cNvPr id="38" name="Rectangle 37">
                  <a:extLst>
                    <a:ext uri="{FF2B5EF4-FFF2-40B4-BE49-F238E27FC236}">
                      <a16:creationId xmlns:a16="http://schemas.microsoft.com/office/drawing/2014/main" id="{D60689A0-9377-4961-929F-B86ADBB12939}"/>
                    </a:ext>
                  </a:extLst>
                </p:cNvPr>
                <p:cNvSpPr/>
                <p:nvPr/>
              </p:nvSpPr>
              <p:spPr>
                <a:xfrm>
                  <a:off x="2019719" y="1551947"/>
                  <a:ext cx="126581" cy="85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C4128FD-6193-4E75-A746-E3047A1276CA}"/>
                    </a:ext>
                  </a:extLst>
                </p:cNvPr>
                <p:cNvSpPr/>
                <p:nvPr/>
              </p:nvSpPr>
              <p:spPr>
                <a:xfrm>
                  <a:off x="2470150" y="1551947"/>
                  <a:ext cx="113952" cy="7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2137782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Up-Down 3">
            <a:extLst>
              <a:ext uri="{FF2B5EF4-FFF2-40B4-BE49-F238E27FC236}">
                <a16:creationId xmlns:a16="http://schemas.microsoft.com/office/drawing/2014/main" id="{5AC52CAE-80CB-4AED-9B97-326AE68E9364}"/>
              </a:ext>
            </a:extLst>
          </p:cNvPr>
          <p:cNvSpPr/>
          <p:nvPr/>
        </p:nvSpPr>
        <p:spPr>
          <a:xfrm rot="16200000">
            <a:off x="6122943" y="2185915"/>
            <a:ext cx="206326" cy="2940188"/>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86015A50-7B1F-4582-A126-6EB2E337158B}"/>
              </a:ext>
            </a:extLst>
          </p:cNvPr>
          <p:cNvGrpSpPr>
            <a:grpSpLocks noChangeAspect="1"/>
          </p:cNvGrpSpPr>
          <p:nvPr/>
        </p:nvGrpSpPr>
        <p:grpSpPr>
          <a:xfrm>
            <a:off x="5513360" y="2984980"/>
            <a:ext cx="1806709" cy="1295991"/>
            <a:chOff x="297605" y="1443037"/>
            <a:chExt cx="7313442" cy="5246087"/>
          </a:xfrm>
        </p:grpSpPr>
        <p:pic>
          <p:nvPicPr>
            <p:cNvPr id="34" name="Picture 33" descr="A screenshot of a cell phone&#10;&#10;Description automatically generated">
              <a:extLst>
                <a:ext uri="{FF2B5EF4-FFF2-40B4-BE49-F238E27FC236}">
                  <a16:creationId xmlns:a16="http://schemas.microsoft.com/office/drawing/2014/main" id="{4A15BC32-9210-418B-BB85-71990D66B51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97605" y="1443037"/>
              <a:ext cx="6214303" cy="5176838"/>
            </a:xfrm>
            <a:prstGeom prst="rect">
              <a:avLst/>
            </a:prstGeom>
            <a:effectLst>
              <a:outerShdw blurRad="50800" dist="127000" dir="2700000" algn="tl" rotWithShape="0">
                <a:prstClr val="black">
                  <a:alpha val="40000"/>
                </a:prstClr>
              </a:outerShdw>
            </a:effectLst>
          </p:spPr>
        </p:pic>
        <p:pic>
          <p:nvPicPr>
            <p:cNvPr id="35" name="Picture 34" descr="A screenshot of a cell phone&#10;&#10;Description automatically generated">
              <a:extLst>
                <a:ext uri="{FF2B5EF4-FFF2-40B4-BE49-F238E27FC236}">
                  <a16:creationId xmlns:a16="http://schemas.microsoft.com/office/drawing/2014/main" id="{EA6AC23C-E0C9-485A-B67D-0E669464B600}"/>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1748881" y="3144150"/>
              <a:ext cx="5862166" cy="3544974"/>
            </a:xfrm>
            <a:prstGeom prst="rect">
              <a:avLst/>
            </a:prstGeom>
            <a:effectLst>
              <a:outerShdw blurRad="50800" dist="127000" dir="2700000" algn="tl" rotWithShape="0">
                <a:prstClr val="black">
                  <a:alpha val="40000"/>
                </a:prstClr>
              </a:outerShdw>
            </a:effectLst>
          </p:spPr>
        </p:pic>
      </p:grpSp>
    </p:spTree>
    <p:extLst>
      <p:ext uri="{BB962C8B-B14F-4D97-AF65-F5344CB8AC3E}">
        <p14:creationId xmlns:p14="http://schemas.microsoft.com/office/powerpoint/2010/main" val="1202145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Up-Down 3">
            <a:extLst>
              <a:ext uri="{FF2B5EF4-FFF2-40B4-BE49-F238E27FC236}">
                <a16:creationId xmlns:a16="http://schemas.microsoft.com/office/drawing/2014/main" id="{5AC52CAE-80CB-4AED-9B97-326AE68E9364}"/>
              </a:ext>
            </a:extLst>
          </p:cNvPr>
          <p:cNvSpPr/>
          <p:nvPr/>
        </p:nvSpPr>
        <p:spPr>
          <a:xfrm rot="16200000">
            <a:off x="6428675" y="2031745"/>
            <a:ext cx="206326" cy="3248527"/>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950164A0-F380-4093-A943-FDCC8E18A06F}"/>
              </a:ext>
            </a:extLst>
          </p:cNvPr>
          <p:cNvGrpSpPr>
            <a:grpSpLocks noChangeAspect="1"/>
          </p:cNvGrpSpPr>
          <p:nvPr/>
        </p:nvGrpSpPr>
        <p:grpSpPr>
          <a:xfrm>
            <a:off x="5451367" y="2984980"/>
            <a:ext cx="2164642" cy="1721339"/>
            <a:chOff x="5513360" y="2984980"/>
            <a:chExt cx="1986198" cy="1579439"/>
          </a:xfrm>
        </p:grpSpPr>
        <p:pic>
          <p:nvPicPr>
            <p:cNvPr id="34" name="Picture 33" descr="A screenshot of a cell phone&#10;&#10;Description automatically generated">
              <a:extLst>
                <a:ext uri="{FF2B5EF4-FFF2-40B4-BE49-F238E27FC236}">
                  <a16:creationId xmlns:a16="http://schemas.microsoft.com/office/drawing/2014/main" id="{4A15BC32-9210-418B-BB85-71990D66B51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513360" y="2984980"/>
              <a:ext cx="1535178" cy="1278884"/>
            </a:xfrm>
            <a:prstGeom prst="rect">
              <a:avLst/>
            </a:prstGeom>
            <a:effectLst>
              <a:outerShdw blurRad="50800" dist="127000" dir="2700000" algn="tl" rotWithShape="0">
                <a:prstClr val="black">
                  <a:alpha val="40000"/>
                </a:prstClr>
              </a:outerShdw>
            </a:effectLst>
          </p:spPr>
        </p:pic>
        <p:pic>
          <p:nvPicPr>
            <p:cNvPr id="5" name="Google Shape;123;p16">
              <a:extLst>
                <a:ext uri="{FF2B5EF4-FFF2-40B4-BE49-F238E27FC236}">
                  <a16:creationId xmlns:a16="http://schemas.microsoft.com/office/drawing/2014/main" id="{E64BCC71-977B-495C-8D90-FCCFCA732F13}"/>
                </a:ext>
              </a:extLst>
            </p:cNvPr>
            <p:cNvPicPr preferRelativeResize="0">
              <a:picLocks noChangeAspect="1"/>
            </p:cNvPicPr>
            <p:nvPr/>
          </p:nvPicPr>
          <p:blipFill>
            <a:blip r:embed="rId7">
              <a:alphaModFix/>
            </a:blip>
            <a:stretch>
              <a:fillRect/>
            </a:stretch>
          </p:blipFill>
          <p:spPr>
            <a:xfrm>
              <a:off x="5930046" y="3623260"/>
              <a:ext cx="1569512" cy="941159"/>
            </a:xfrm>
            <a:prstGeom prst="rect">
              <a:avLst/>
            </a:prstGeom>
            <a:noFill/>
            <a:ln>
              <a:noFill/>
            </a:ln>
            <a:effectLst>
              <a:outerShdw blurRad="50800" dist="127000" dir="2700000" algn="tl" rotWithShape="0">
                <a:prstClr val="black">
                  <a:alpha val="40000"/>
                </a:prstClr>
              </a:outerShdw>
            </a:effectLst>
          </p:spPr>
        </p:pic>
      </p:grpSp>
    </p:spTree>
    <p:extLst>
      <p:ext uri="{BB962C8B-B14F-4D97-AF65-F5344CB8AC3E}">
        <p14:creationId xmlns:p14="http://schemas.microsoft.com/office/powerpoint/2010/main" val="1209115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Down 4">
            <a:extLst>
              <a:ext uri="{FF2B5EF4-FFF2-40B4-BE49-F238E27FC236}">
                <a16:creationId xmlns:a16="http://schemas.microsoft.com/office/drawing/2014/main" id="{919ADAF7-424C-4526-A549-4A8F0134C665}"/>
              </a:ext>
            </a:extLst>
          </p:cNvPr>
          <p:cNvSpPr/>
          <p:nvPr/>
        </p:nvSpPr>
        <p:spPr>
          <a:xfrm>
            <a:off x="3730595" y="2512996"/>
            <a:ext cx="206326" cy="2332054"/>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1273B64-B07C-4E9A-8906-6402FD5BC1D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905919" y="2782814"/>
            <a:ext cx="1818273" cy="1742248"/>
          </a:xfrm>
          <a:prstGeom prst="rect">
            <a:avLst/>
          </a:prstGeom>
          <a:effectLst>
            <a:outerShdw blurRad="50800" dist="127000" dir="2700000" algn="tl" rotWithShape="0">
              <a:prstClr val="black">
                <a:alpha val="40000"/>
              </a:prstClr>
            </a:outerShdw>
          </a:effectLst>
        </p:spPr>
      </p:pic>
      <p:grpSp>
        <p:nvGrpSpPr>
          <p:cNvPr id="37" name="Group 36">
            <a:extLst>
              <a:ext uri="{FF2B5EF4-FFF2-40B4-BE49-F238E27FC236}">
                <a16:creationId xmlns:a16="http://schemas.microsoft.com/office/drawing/2014/main" id="{AD48478E-6449-4F7B-BF69-D917FD48889D}"/>
              </a:ext>
            </a:extLst>
          </p:cNvPr>
          <p:cNvGrpSpPr/>
          <p:nvPr/>
        </p:nvGrpSpPr>
        <p:grpSpPr>
          <a:xfrm>
            <a:off x="3781390" y="2352794"/>
            <a:ext cx="1933605" cy="2102961"/>
            <a:chOff x="3781390" y="2352794"/>
            <a:chExt cx="1933605" cy="2102961"/>
          </a:xfrm>
        </p:grpSpPr>
        <p:sp>
          <p:nvSpPr>
            <p:cNvPr id="38" name="Arrow: Up-Down 37">
              <a:extLst>
                <a:ext uri="{FF2B5EF4-FFF2-40B4-BE49-F238E27FC236}">
                  <a16:creationId xmlns:a16="http://schemas.microsoft.com/office/drawing/2014/main" id="{DAEC5D43-6025-4D7F-A093-9E380CC7C4D6}"/>
                </a:ext>
              </a:extLst>
            </p:cNvPr>
            <p:cNvSpPr/>
            <p:nvPr/>
          </p:nvSpPr>
          <p:spPr>
            <a:xfrm>
              <a:off x="4632295" y="2352794"/>
              <a:ext cx="206326" cy="2102961"/>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Arrow: Up-Down 38">
              <a:extLst>
                <a:ext uri="{FF2B5EF4-FFF2-40B4-BE49-F238E27FC236}">
                  <a16:creationId xmlns:a16="http://schemas.microsoft.com/office/drawing/2014/main" id="{D167346B-4077-4285-9DC6-AF6671EE6C38}"/>
                </a:ext>
              </a:extLst>
            </p:cNvPr>
            <p:cNvSpPr/>
            <p:nvPr/>
          </p:nvSpPr>
          <p:spPr>
            <a:xfrm rot="16200000">
              <a:off x="4645030" y="2241594"/>
              <a:ext cx="206326" cy="1933605"/>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D8321FCE-631B-44D9-8E5F-8E57B6C85B0C}"/>
                </a:ext>
              </a:extLst>
            </p:cNvPr>
            <p:cNvPicPr>
              <a:picLocks noChangeAspect="1"/>
            </p:cNvPicPr>
            <p:nvPr/>
          </p:nvPicPr>
          <p:blipFill rotWithShape="1">
            <a:blip r:embed="rId7"/>
            <a:srcRect r="50241"/>
            <a:stretch/>
          </p:blipFill>
          <p:spPr>
            <a:xfrm>
              <a:off x="4089453" y="2533517"/>
              <a:ext cx="1306529" cy="1703206"/>
            </a:xfrm>
            <a:prstGeom prst="rect">
              <a:avLst/>
            </a:prstGeom>
            <a:effectLst>
              <a:outerShdw blurRad="50800" dist="127000" dir="2700000" algn="tl" rotWithShape="0">
                <a:prstClr val="black">
                  <a:alpha val="40000"/>
                </a:prstClr>
              </a:outerShdw>
            </a:effectLst>
          </p:spPr>
        </p:pic>
      </p:grpSp>
    </p:spTree>
    <p:extLst>
      <p:ext uri="{BB962C8B-B14F-4D97-AF65-F5344CB8AC3E}">
        <p14:creationId xmlns:p14="http://schemas.microsoft.com/office/powerpoint/2010/main" val="1006329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300AA35-9D2D-4C72-9D52-33A5B6F8AA55}"/>
              </a:ext>
            </a:extLst>
          </p:cNvPr>
          <p:cNvGrpSpPr/>
          <p:nvPr/>
        </p:nvGrpSpPr>
        <p:grpSpPr>
          <a:xfrm>
            <a:off x="2905919" y="2512996"/>
            <a:ext cx="1818273" cy="2332054"/>
            <a:chOff x="2905919" y="2512996"/>
            <a:chExt cx="1818273" cy="2332054"/>
          </a:xfrm>
        </p:grpSpPr>
        <p:sp>
          <p:nvSpPr>
            <p:cNvPr id="5" name="Arrow: Up-Down 4">
              <a:extLst>
                <a:ext uri="{FF2B5EF4-FFF2-40B4-BE49-F238E27FC236}">
                  <a16:creationId xmlns:a16="http://schemas.microsoft.com/office/drawing/2014/main" id="{919ADAF7-424C-4526-A549-4A8F0134C665}"/>
                </a:ext>
              </a:extLst>
            </p:cNvPr>
            <p:cNvSpPr/>
            <p:nvPr/>
          </p:nvSpPr>
          <p:spPr>
            <a:xfrm>
              <a:off x="3730595" y="2512996"/>
              <a:ext cx="206326" cy="2332054"/>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1273B64-B07C-4E9A-8906-6402FD5BC1D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905919" y="2782814"/>
              <a:ext cx="1818273" cy="1742248"/>
            </a:xfrm>
            <a:prstGeom prst="rect">
              <a:avLst/>
            </a:prstGeom>
            <a:effectLst>
              <a:outerShdw blurRad="50800" dist="127000" dir="2700000" algn="tl" rotWithShape="0">
                <a:prstClr val="black">
                  <a:alpha val="40000"/>
                </a:prstClr>
              </a:outerShdw>
            </a:effectLst>
          </p:spPr>
        </p:pic>
      </p:grpSp>
    </p:spTree>
    <p:extLst>
      <p:ext uri="{BB962C8B-B14F-4D97-AF65-F5344CB8AC3E}">
        <p14:creationId xmlns:p14="http://schemas.microsoft.com/office/powerpoint/2010/main" val="2705417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Down 13">
            <a:extLst>
              <a:ext uri="{FF2B5EF4-FFF2-40B4-BE49-F238E27FC236}">
                <a16:creationId xmlns:a16="http://schemas.microsoft.com/office/drawing/2014/main" id="{6D0D5A28-FA89-479A-B1F0-39DC1F3962E1}"/>
              </a:ext>
            </a:extLst>
          </p:cNvPr>
          <p:cNvSpPr/>
          <p:nvPr/>
        </p:nvSpPr>
        <p:spPr>
          <a:xfrm>
            <a:off x="4632295" y="2657594"/>
            <a:ext cx="206326" cy="2041405"/>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Arrow: Up-Down 21">
            <a:extLst>
              <a:ext uri="{FF2B5EF4-FFF2-40B4-BE49-F238E27FC236}">
                <a16:creationId xmlns:a16="http://schemas.microsoft.com/office/drawing/2014/main" id="{D1AC6510-7B2C-40D9-9F98-4E2814ED3A49}"/>
              </a:ext>
            </a:extLst>
          </p:cNvPr>
          <p:cNvSpPr/>
          <p:nvPr/>
        </p:nvSpPr>
        <p:spPr>
          <a:xfrm rot="16200000">
            <a:off x="4748239" y="2478149"/>
            <a:ext cx="206326" cy="2349496"/>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9811CF91-7CEB-412E-BAA8-248BB15579E1}"/>
              </a:ext>
            </a:extLst>
          </p:cNvPr>
          <p:cNvGrpSpPr>
            <a:grpSpLocks noChangeAspect="1"/>
          </p:cNvGrpSpPr>
          <p:nvPr/>
        </p:nvGrpSpPr>
        <p:grpSpPr>
          <a:xfrm>
            <a:off x="3954897" y="2939351"/>
            <a:ext cx="1833167" cy="1429174"/>
            <a:chOff x="816853" y="626976"/>
            <a:chExt cx="7007411" cy="5463117"/>
          </a:xfrm>
          <a:effectLst>
            <a:outerShdw blurRad="50800" dist="127000" dir="2700000" algn="tl" rotWithShape="0">
              <a:prstClr val="black">
                <a:alpha val="40000"/>
              </a:prstClr>
            </a:outerShdw>
          </a:effectLst>
        </p:grpSpPr>
        <p:pic>
          <p:nvPicPr>
            <p:cNvPr id="4" name="Picture 3">
              <a:extLst>
                <a:ext uri="{FF2B5EF4-FFF2-40B4-BE49-F238E27FC236}">
                  <a16:creationId xmlns:a16="http://schemas.microsoft.com/office/drawing/2014/main" id="{94FCED4D-EA50-416F-9865-35E73BA3C31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16853" y="626976"/>
              <a:ext cx="5270885" cy="5012266"/>
            </a:xfrm>
            <a:prstGeom prst="rect">
              <a:avLst/>
            </a:prstGeom>
          </p:spPr>
        </p:pic>
        <p:pic>
          <p:nvPicPr>
            <p:cNvPr id="5" name="Picture 4">
              <a:extLst>
                <a:ext uri="{FF2B5EF4-FFF2-40B4-BE49-F238E27FC236}">
                  <a16:creationId xmlns:a16="http://schemas.microsoft.com/office/drawing/2014/main" id="{56B43C69-AA59-4B6C-A184-7C2EC0BE83A0}"/>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550916" y="1077826"/>
              <a:ext cx="5273348" cy="5012267"/>
            </a:xfrm>
            <a:prstGeom prst="rect">
              <a:avLst/>
            </a:prstGeom>
          </p:spPr>
        </p:pic>
      </p:grpSp>
    </p:spTree>
    <p:extLst>
      <p:ext uri="{BB962C8B-B14F-4D97-AF65-F5344CB8AC3E}">
        <p14:creationId xmlns:p14="http://schemas.microsoft.com/office/powerpoint/2010/main" val="312783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47F838-B1CE-4B15-83C8-96B916AF503C}"/>
              </a:ext>
            </a:extLst>
          </p:cNvPr>
          <p:cNvGrpSpPr/>
          <p:nvPr/>
        </p:nvGrpSpPr>
        <p:grpSpPr>
          <a:xfrm>
            <a:off x="119192" y="1024626"/>
            <a:ext cx="12148348" cy="5306253"/>
            <a:chOff x="-70393" y="1140931"/>
            <a:chExt cx="12148348" cy="5306253"/>
          </a:xfrm>
        </p:grpSpPr>
        <p:pic>
          <p:nvPicPr>
            <p:cNvPr id="11266" name="Picture 2">
              <a:extLst>
                <a:ext uri="{FF2B5EF4-FFF2-40B4-BE49-F238E27FC236}">
                  <a16:creationId xmlns:a16="http://schemas.microsoft.com/office/drawing/2014/main" id="{E976BA96-6320-4955-9300-D7B9BC7AA381}"/>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14197"/>
            <a:stretch/>
          </p:blipFill>
          <p:spPr bwMode="auto">
            <a:xfrm>
              <a:off x="3405766" y="1140931"/>
              <a:ext cx="8672189" cy="530625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CE36160-E2E2-4F82-A430-8E5BAC48F929}"/>
                </a:ext>
              </a:extLst>
            </p:cNvPr>
            <p:cNvGrpSpPr/>
            <p:nvPr/>
          </p:nvGrpSpPr>
          <p:grpSpPr>
            <a:xfrm>
              <a:off x="-70393" y="2094614"/>
              <a:ext cx="3476158" cy="4089995"/>
              <a:chOff x="-70393" y="2094614"/>
              <a:chExt cx="3476158" cy="4089995"/>
            </a:xfrm>
          </p:grpSpPr>
          <p:pic>
            <p:nvPicPr>
              <p:cNvPr id="5" name="Picture 2">
                <a:extLst>
                  <a:ext uri="{FF2B5EF4-FFF2-40B4-BE49-F238E27FC236}">
                    <a16:creationId xmlns:a16="http://schemas.microsoft.com/office/drawing/2014/main" id="{74ABB792-34AD-4FAF-935C-BB3A374BD9AE}"/>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18254" y="2094614"/>
                <a:ext cx="1490331" cy="13037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F79DB056-B189-4DA5-901A-0B895E00609D}"/>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70393" y="3544728"/>
                <a:ext cx="1244738" cy="12107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38F183D-1B6F-41C7-B016-2898E7AC3B36}"/>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0" y="4755527"/>
                <a:ext cx="1409628" cy="7048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A88A812E-A1A7-476D-A7D6-5FB7A11F5D7A}"/>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76200" y="5431350"/>
                <a:ext cx="3329565" cy="75325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8" name="Title 2">
            <a:extLst>
              <a:ext uri="{FF2B5EF4-FFF2-40B4-BE49-F238E27FC236}">
                <a16:creationId xmlns:a16="http://schemas.microsoft.com/office/drawing/2014/main" id="{B325DC01-C5D5-4470-83BD-74C3E8D365DD}"/>
              </a:ext>
            </a:extLst>
          </p:cNvPr>
          <p:cNvSpPr txBox="1">
            <a:spLocks/>
          </p:cNvSpPr>
          <p:nvPr/>
        </p:nvSpPr>
        <p:spPr>
          <a:xfrm>
            <a:off x="609600" y="304519"/>
            <a:ext cx="10972800" cy="584417"/>
          </a:xfrm>
          <a:prstGeom prst="rect">
            <a:avLst/>
          </a:prstGeom>
        </p:spPr>
        <p:txBody>
          <a:bodyPr anchor="t" anchorCtr="0"/>
          <a:lstStyle>
            <a:lvl1pPr algn="l" defTabSz="1218072" rtl="0" eaLnBrk="1" latinLnBrk="0" hangingPunct="1">
              <a:lnSpc>
                <a:spcPts val="4263"/>
              </a:lnSpc>
              <a:spcBef>
                <a:spcPct val="0"/>
              </a:spcBef>
              <a:buNone/>
              <a:defRPr sz="3996" b="0" i="0" kern="1200" baseline="0">
                <a:solidFill>
                  <a:schemeClr val="tx2"/>
                </a:solidFill>
                <a:latin typeface="Libre Franklin SemiBold" pitchFamily="2" charset="77"/>
                <a:ea typeface="+mj-ea"/>
                <a:cs typeface="Arial" panose="020B0604020202020204" pitchFamily="34" charset="0"/>
              </a:defRPr>
            </a:lvl1pPr>
          </a:lstStyle>
          <a:p>
            <a:pPr marL="0" marR="0" lvl="0" indent="0" algn="l" defTabSz="1218072" rtl="0" eaLnBrk="1" fontAlgn="auto" latinLnBrk="0" hangingPunct="1">
              <a:lnSpc>
                <a:spcPts val="4263"/>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333333"/>
                </a:solidFill>
                <a:effectLst/>
                <a:uLnTx/>
                <a:uFillTx/>
                <a:latin typeface="Libre Franklin SemiBold" pitchFamily="2" charset="77"/>
                <a:ea typeface="+mj-ea"/>
                <a:cs typeface="Arial" panose="020B0604020202020204" pitchFamily="34" charset="0"/>
                <a:sym typeface="Arial"/>
              </a:rPr>
              <a:t>Clinical Practice Guidelines (CPG-on-FHIR)</a:t>
            </a:r>
          </a:p>
        </p:txBody>
      </p:sp>
      <p:sp>
        <p:nvSpPr>
          <p:cNvPr id="10" name="Subtitle 31">
            <a:extLst>
              <a:ext uri="{FF2B5EF4-FFF2-40B4-BE49-F238E27FC236}">
                <a16:creationId xmlns:a16="http://schemas.microsoft.com/office/drawing/2014/main" id="{39ECCF32-27D9-4097-90EE-944D928D5220}"/>
              </a:ext>
            </a:extLst>
          </p:cNvPr>
          <p:cNvSpPr txBox="1">
            <a:spLocks/>
          </p:cNvSpPr>
          <p:nvPr/>
        </p:nvSpPr>
        <p:spPr>
          <a:xfrm>
            <a:off x="609600" y="974458"/>
            <a:ext cx="10972800" cy="298513"/>
          </a:xfrm>
          <a:prstGeom prst="rect">
            <a:avLst/>
          </a:prstGeom>
        </p:spPr>
        <p:txBody>
          <a:bodyPr/>
          <a:lstStyle>
            <a:lvl1pPr marL="158604" indent="-158604" algn="l" defTabSz="1218072" rtl="0" eaLnBrk="1" latinLnBrk="0" hangingPunct="1">
              <a:lnSpc>
                <a:spcPts val="2664"/>
              </a:lnSpc>
              <a:spcBef>
                <a:spcPts val="1066"/>
              </a:spcBef>
              <a:buClr>
                <a:schemeClr val="accent5"/>
              </a:buClr>
              <a:buSzPct val="85000"/>
              <a:buFont typeface="System Font Regular"/>
              <a:buChar char="•"/>
              <a:tabLst/>
              <a:defRPr sz="2398" b="0" i="0" kern="1200" baseline="0">
                <a:solidFill>
                  <a:schemeClr val="tx2"/>
                </a:solidFill>
                <a:latin typeface="Libre Franklin Light" pitchFamily="2" charset="77"/>
                <a:ea typeface="+mn-ea"/>
                <a:cs typeface="Arial" panose="020B0604020202020204" pitchFamily="34" charset="0"/>
              </a:defRPr>
            </a:lvl1pPr>
            <a:lvl2pPr marL="308747" indent="-150145" algn="l" defTabSz="1218072" rtl="0" eaLnBrk="1" latinLnBrk="0" hangingPunct="1">
              <a:lnSpc>
                <a:spcPts val="2398"/>
              </a:lnSpc>
              <a:spcBef>
                <a:spcPts val="533"/>
              </a:spcBef>
              <a:buClr>
                <a:schemeClr val="accent5"/>
              </a:buClr>
              <a:buSzPct val="85000"/>
              <a:buFont typeface="System Font Regular"/>
              <a:buChar char="•"/>
              <a:tabLst/>
              <a:defRPr sz="2131" b="0" i="0" kern="1200">
                <a:solidFill>
                  <a:schemeClr val="tx2"/>
                </a:solidFill>
                <a:latin typeface="Libre Franklin Light" pitchFamily="2" charset="77"/>
                <a:ea typeface="+mn-ea"/>
                <a:cs typeface="Arial" panose="020B0604020202020204" pitchFamily="34" charset="0"/>
              </a:defRPr>
            </a:lvl2pPr>
            <a:lvl3pPr marL="458892" indent="-150145" algn="l" defTabSz="1218072" rtl="0" eaLnBrk="1" latinLnBrk="0" hangingPunct="1">
              <a:lnSpc>
                <a:spcPts val="2131"/>
              </a:lnSpc>
              <a:spcBef>
                <a:spcPts val="533"/>
              </a:spcBef>
              <a:buClr>
                <a:schemeClr val="accent5"/>
              </a:buClr>
              <a:buSzPct val="85000"/>
              <a:buFont typeface="System Font Regular"/>
              <a:buChar char="•"/>
              <a:tabLst/>
              <a:defRPr sz="1865" b="0" i="0" kern="1200">
                <a:solidFill>
                  <a:schemeClr val="tx2"/>
                </a:solidFill>
                <a:latin typeface="Libre Franklin Light" pitchFamily="2" charset="77"/>
                <a:ea typeface="+mn-ea"/>
                <a:cs typeface="Arial" panose="020B0604020202020204" pitchFamily="34" charset="0"/>
              </a:defRPr>
            </a:lvl3pPr>
            <a:lvl4pPr marL="609036" indent="-150145" algn="l" defTabSz="1218072" rtl="0" eaLnBrk="1" latinLnBrk="0" hangingPunct="1">
              <a:lnSpc>
                <a:spcPts val="1998"/>
              </a:lnSpc>
              <a:spcBef>
                <a:spcPts val="533"/>
              </a:spcBef>
              <a:buClr>
                <a:schemeClr val="accent5"/>
              </a:buClr>
              <a:buSzPct val="85000"/>
              <a:buFont typeface="System Font Regular"/>
              <a:buChar char="•"/>
              <a:tabLst/>
              <a:defRPr sz="1732" b="0" i="0" kern="1200">
                <a:solidFill>
                  <a:schemeClr val="tx2"/>
                </a:solidFill>
                <a:latin typeface="Libre Franklin Light" pitchFamily="2" charset="77"/>
                <a:ea typeface="+mn-ea"/>
                <a:cs typeface="Arial" panose="020B0604020202020204" pitchFamily="34" charset="0"/>
              </a:defRPr>
            </a:lvl4pPr>
            <a:lvl5pPr marL="769754" indent="-160718" algn="l" defTabSz="1218072" rtl="0" eaLnBrk="1" latinLnBrk="0" hangingPunct="1">
              <a:lnSpc>
                <a:spcPts val="1865"/>
              </a:lnSpc>
              <a:spcBef>
                <a:spcPts val="533"/>
              </a:spcBef>
              <a:buClr>
                <a:schemeClr val="accent5"/>
              </a:buClr>
              <a:buSzPct val="85000"/>
              <a:buFont typeface="System Font Regular"/>
              <a:buChar char="•"/>
              <a:tabLst/>
              <a:defRPr sz="1599" b="0" i="0" kern="1200">
                <a:solidFill>
                  <a:schemeClr val="tx2"/>
                </a:solidFill>
                <a:latin typeface="Libre Franklin Light" pitchFamily="2" charset="77"/>
                <a:ea typeface="+mn-ea"/>
                <a:cs typeface="Arial" panose="020B0604020202020204" pitchFamily="34" charset="0"/>
              </a:defRPr>
            </a:lvl5pPr>
            <a:lvl6pPr marL="3349699"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6pPr>
            <a:lvl7pPr marL="3958735"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7pPr>
            <a:lvl8pPr marL="4567771"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8pPr>
            <a:lvl9pPr marL="5176807"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9pPr>
          </a:lstStyle>
          <a:p>
            <a:pPr marL="0" marR="0" lvl="0" indent="0" algn="l" defTabSz="1218072" rtl="0" eaLnBrk="1" fontAlgn="auto" latinLnBrk="0" hangingPunct="1">
              <a:lnSpc>
                <a:spcPts val="2664"/>
              </a:lnSpc>
              <a:spcBef>
                <a:spcPts val="1066"/>
              </a:spcBef>
              <a:spcAft>
                <a:spcPts val="0"/>
              </a:spcAft>
              <a:buClr>
                <a:srgbClr val="0065A5"/>
              </a:buClr>
              <a:buSzPct val="85000"/>
              <a:buFont typeface="System Font Regular"/>
              <a:buNone/>
              <a:tabLst/>
              <a:defRPr/>
            </a:pPr>
            <a:r>
              <a:rPr kumimoji="0" lang="en-US" sz="3200" b="0" i="0" u="none" strike="noStrike" kern="0" cap="none" spc="0" normalizeH="0" baseline="0" noProof="0" dirty="0">
                <a:ln>
                  <a:noFill/>
                </a:ln>
                <a:solidFill>
                  <a:srgbClr val="000000"/>
                </a:solidFill>
                <a:effectLst/>
                <a:uLnTx/>
                <a:uFillTx/>
                <a:latin typeface="Libre Franklin" pitchFamily="2" charset="77"/>
                <a:ea typeface="+mn-ea"/>
                <a:cs typeface="Arial"/>
                <a:sym typeface="Arial"/>
              </a:rPr>
              <a:t>(Profiled) FHIR Plan Definition(s) + CQL</a:t>
            </a:r>
            <a:endParaRPr kumimoji="0" lang="en-GB" sz="4800" b="0" i="0" u="none" strike="noStrike" kern="1200" cap="none" spc="0" normalizeH="0" baseline="0" noProof="0" dirty="0">
              <a:ln>
                <a:noFill/>
              </a:ln>
              <a:solidFill>
                <a:srgbClr val="333333"/>
              </a:solidFill>
              <a:effectLst/>
              <a:uLnTx/>
              <a:uFillTx/>
              <a:latin typeface="Libre Franklin" pitchFamily="2" charset="77"/>
              <a:ea typeface="+mn-ea"/>
              <a:cs typeface="Arial" panose="020B0604020202020204" pitchFamily="34" charset="0"/>
              <a:sym typeface="Arial"/>
            </a:endParaRPr>
          </a:p>
        </p:txBody>
      </p:sp>
      <p:sp>
        <p:nvSpPr>
          <p:cNvPr id="2" name="TextBox 1">
            <a:extLst>
              <a:ext uri="{FF2B5EF4-FFF2-40B4-BE49-F238E27FC236}">
                <a16:creationId xmlns:a16="http://schemas.microsoft.com/office/drawing/2014/main" id="{C4181EF9-F625-471A-847F-6997C1BA575A}"/>
              </a:ext>
            </a:extLst>
          </p:cNvPr>
          <p:cNvSpPr txBox="1"/>
          <p:nvPr/>
        </p:nvSpPr>
        <p:spPr>
          <a:xfrm>
            <a:off x="4834326" y="6390469"/>
            <a:ext cx="5973367" cy="369332"/>
          </a:xfrm>
          <a:prstGeom prst="rect">
            <a:avLst/>
          </a:prstGeom>
          <a:noFill/>
        </p:spPr>
        <p:txBody>
          <a:bodyPr wrap="none" rtlCol="0">
            <a:spAutoFit/>
          </a:bodyPr>
          <a:lstStyle/>
          <a:p>
            <a:r>
              <a:rPr lang="en-US" dirty="0">
                <a:hlinkClick r:id="rId8"/>
              </a:rPr>
              <a:t>http://build.fhir.org/ig/HL7/cqf-recommendations/index.html</a:t>
            </a:r>
            <a:endParaRPr lang="en-US" dirty="0"/>
          </a:p>
        </p:txBody>
      </p:sp>
    </p:spTree>
    <p:extLst>
      <p:ext uri="{BB962C8B-B14F-4D97-AF65-F5344CB8AC3E}">
        <p14:creationId xmlns:p14="http://schemas.microsoft.com/office/powerpoint/2010/main" val="3996078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B558EF0-FE37-421F-A280-58A5E69DDC64}"/>
              </a:ext>
            </a:extLst>
          </p:cNvPr>
          <p:cNvGrpSpPr/>
          <p:nvPr/>
        </p:nvGrpSpPr>
        <p:grpSpPr>
          <a:xfrm>
            <a:off x="3676654" y="2657594"/>
            <a:ext cx="2349496" cy="2041405"/>
            <a:chOff x="3676654" y="2657594"/>
            <a:chExt cx="2349496" cy="2041405"/>
          </a:xfrm>
        </p:grpSpPr>
        <p:sp>
          <p:nvSpPr>
            <p:cNvPr id="14" name="Arrow: Up-Down 13">
              <a:extLst>
                <a:ext uri="{FF2B5EF4-FFF2-40B4-BE49-F238E27FC236}">
                  <a16:creationId xmlns:a16="http://schemas.microsoft.com/office/drawing/2014/main" id="{6D0D5A28-FA89-479A-B1F0-39DC1F3962E1}"/>
                </a:ext>
              </a:extLst>
            </p:cNvPr>
            <p:cNvSpPr/>
            <p:nvPr/>
          </p:nvSpPr>
          <p:spPr>
            <a:xfrm>
              <a:off x="4632295" y="2657594"/>
              <a:ext cx="206326" cy="2041405"/>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Arrow: Up-Down 21">
              <a:extLst>
                <a:ext uri="{FF2B5EF4-FFF2-40B4-BE49-F238E27FC236}">
                  <a16:creationId xmlns:a16="http://schemas.microsoft.com/office/drawing/2014/main" id="{D1AC6510-7B2C-40D9-9F98-4E2814ED3A49}"/>
                </a:ext>
              </a:extLst>
            </p:cNvPr>
            <p:cNvSpPr/>
            <p:nvPr/>
          </p:nvSpPr>
          <p:spPr>
            <a:xfrm rot="16200000">
              <a:off x="4748239" y="2478149"/>
              <a:ext cx="206326" cy="2349496"/>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9811CF91-7CEB-412E-BAA8-248BB15579E1}"/>
                </a:ext>
              </a:extLst>
            </p:cNvPr>
            <p:cNvGrpSpPr>
              <a:grpSpLocks noChangeAspect="1"/>
            </p:cNvGrpSpPr>
            <p:nvPr/>
          </p:nvGrpSpPr>
          <p:grpSpPr>
            <a:xfrm>
              <a:off x="3954897" y="2939351"/>
              <a:ext cx="1833167" cy="1429174"/>
              <a:chOff x="816853" y="626976"/>
              <a:chExt cx="7007411" cy="5463117"/>
            </a:xfrm>
            <a:effectLst>
              <a:outerShdw blurRad="50800" dist="127000" dir="2700000" algn="tl" rotWithShape="0">
                <a:prstClr val="black">
                  <a:alpha val="40000"/>
                </a:prstClr>
              </a:outerShdw>
            </a:effectLst>
          </p:grpSpPr>
          <p:pic>
            <p:nvPicPr>
              <p:cNvPr id="4" name="Picture 3">
                <a:extLst>
                  <a:ext uri="{FF2B5EF4-FFF2-40B4-BE49-F238E27FC236}">
                    <a16:creationId xmlns:a16="http://schemas.microsoft.com/office/drawing/2014/main" id="{94FCED4D-EA50-416F-9865-35E73BA3C31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16853" y="626976"/>
                <a:ext cx="5270885" cy="5012266"/>
              </a:xfrm>
              <a:prstGeom prst="rect">
                <a:avLst/>
              </a:prstGeom>
            </p:spPr>
          </p:pic>
          <p:pic>
            <p:nvPicPr>
              <p:cNvPr id="5" name="Picture 4">
                <a:extLst>
                  <a:ext uri="{FF2B5EF4-FFF2-40B4-BE49-F238E27FC236}">
                    <a16:creationId xmlns:a16="http://schemas.microsoft.com/office/drawing/2014/main" id="{56B43C69-AA59-4B6C-A184-7C2EC0BE83A0}"/>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550916" y="1077826"/>
                <a:ext cx="5273348" cy="5012267"/>
              </a:xfrm>
              <a:prstGeom prst="rect">
                <a:avLst/>
              </a:prstGeom>
            </p:spPr>
          </p:pic>
        </p:grpSp>
      </p:grpSp>
      <p:grpSp>
        <p:nvGrpSpPr>
          <p:cNvPr id="47" name="Group 46">
            <a:extLst>
              <a:ext uri="{FF2B5EF4-FFF2-40B4-BE49-F238E27FC236}">
                <a16:creationId xmlns:a16="http://schemas.microsoft.com/office/drawing/2014/main" id="{AEA8B2E5-6EBB-4B88-AF64-4A1675C036A0}"/>
              </a:ext>
            </a:extLst>
          </p:cNvPr>
          <p:cNvGrpSpPr/>
          <p:nvPr/>
        </p:nvGrpSpPr>
        <p:grpSpPr>
          <a:xfrm>
            <a:off x="4756012" y="3917781"/>
            <a:ext cx="4514992" cy="1125816"/>
            <a:chOff x="4756012" y="3917781"/>
            <a:chExt cx="4514992" cy="1125816"/>
          </a:xfrm>
        </p:grpSpPr>
        <p:sp>
          <p:nvSpPr>
            <p:cNvPr id="59" name="Arrow: Up-Down 58">
              <a:extLst>
                <a:ext uri="{FF2B5EF4-FFF2-40B4-BE49-F238E27FC236}">
                  <a16:creationId xmlns:a16="http://schemas.microsoft.com/office/drawing/2014/main" id="{85431661-813E-496D-8C8F-4838A808C562}"/>
                </a:ext>
              </a:extLst>
            </p:cNvPr>
            <p:cNvSpPr/>
            <p:nvPr/>
          </p:nvSpPr>
          <p:spPr>
            <a:xfrm rot="16200000">
              <a:off x="6910345" y="2319263"/>
              <a:ext cx="206326" cy="4514992"/>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85354C66-A273-429A-BE08-0C835C7E7838}"/>
                </a:ext>
              </a:extLst>
            </p:cNvPr>
            <p:cNvGrpSpPr>
              <a:grpSpLocks noChangeAspect="1"/>
            </p:cNvGrpSpPr>
            <p:nvPr/>
          </p:nvGrpSpPr>
          <p:grpSpPr>
            <a:xfrm>
              <a:off x="5738485" y="3917781"/>
              <a:ext cx="2531276" cy="1125816"/>
              <a:chOff x="168443" y="1348672"/>
              <a:chExt cx="11855114" cy="5272707"/>
            </a:xfrm>
          </p:grpSpPr>
          <p:pic>
            <p:nvPicPr>
              <p:cNvPr id="61" name="Picture 60">
                <a:extLst>
                  <a:ext uri="{FF2B5EF4-FFF2-40B4-BE49-F238E27FC236}">
                    <a16:creationId xmlns:a16="http://schemas.microsoft.com/office/drawing/2014/main" id="{C877B415-1E8F-4A25-AA65-D8440E720B82}"/>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68443" y="1348672"/>
                <a:ext cx="8509100" cy="4500681"/>
              </a:xfrm>
              <a:prstGeom prst="rect">
                <a:avLst/>
              </a:prstGeom>
              <a:effectLst>
                <a:outerShdw blurRad="50800" dist="127000" dir="2700000" algn="tl" rotWithShape="0">
                  <a:prstClr val="black">
                    <a:alpha val="40000"/>
                  </a:prstClr>
                </a:outerShdw>
              </a:effectLst>
            </p:spPr>
          </p:pic>
          <p:pic>
            <p:nvPicPr>
              <p:cNvPr id="62" name="Picture 61">
                <a:extLst>
                  <a:ext uri="{FF2B5EF4-FFF2-40B4-BE49-F238E27FC236}">
                    <a16:creationId xmlns:a16="http://schemas.microsoft.com/office/drawing/2014/main" id="{2A526D2F-C5FD-4EA0-AE6B-10065F35D01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312959" y="2004257"/>
                <a:ext cx="8710598" cy="4617122"/>
              </a:xfrm>
              <a:prstGeom prst="rect">
                <a:avLst/>
              </a:prstGeom>
              <a:effectLst>
                <a:outerShdw blurRad="50800" dist="127000" dir="2700000" algn="tl" rotWithShape="0">
                  <a:prstClr val="black">
                    <a:alpha val="40000"/>
                  </a:prstClr>
                </a:outerShdw>
              </a:effectLst>
            </p:spPr>
          </p:pic>
          <p:grpSp>
            <p:nvGrpSpPr>
              <p:cNvPr id="63" name="Group 62">
                <a:extLst>
                  <a:ext uri="{FF2B5EF4-FFF2-40B4-BE49-F238E27FC236}">
                    <a16:creationId xmlns:a16="http://schemas.microsoft.com/office/drawing/2014/main" id="{29FE8AB7-F558-4F06-A8E5-10359FD00919}"/>
                  </a:ext>
                </a:extLst>
              </p:cNvPr>
              <p:cNvGrpSpPr/>
              <p:nvPr/>
            </p:nvGrpSpPr>
            <p:grpSpPr>
              <a:xfrm>
                <a:off x="2019719" y="1551947"/>
                <a:ext cx="564383" cy="85411"/>
                <a:chOff x="2019719" y="1551947"/>
                <a:chExt cx="564383" cy="85411"/>
              </a:xfrm>
            </p:grpSpPr>
            <p:sp>
              <p:nvSpPr>
                <p:cNvPr id="67" name="Rectangle 66">
                  <a:extLst>
                    <a:ext uri="{FF2B5EF4-FFF2-40B4-BE49-F238E27FC236}">
                      <a16:creationId xmlns:a16="http://schemas.microsoft.com/office/drawing/2014/main" id="{00234EBC-2B9F-4AFF-8028-3FA724FA677F}"/>
                    </a:ext>
                  </a:extLst>
                </p:cNvPr>
                <p:cNvSpPr/>
                <p:nvPr/>
              </p:nvSpPr>
              <p:spPr>
                <a:xfrm>
                  <a:off x="2019719" y="1551947"/>
                  <a:ext cx="126581" cy="85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5EFB163-A6E6-43C4-8C47-E25A6CF93CAE}"/>
                    </a:ext>
                  </a:extLst>
                </p:cNvPr>
                <p:cNvSpPr/>
                <p:nvPr/>
              </p:nvSpPr>
              <p:spPr>
                <a:xfrm>
                  <a:off x="2470150" y="1551947"/>
                  <a:ext cx="113952" cy="7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EC925455-F2A7-49FE-826A-3F518826A4FF}"/>
                  </a:ext>
                </a:extLst>
              </p:cNvPr>
              <p:cNvGrpSpPr/>
              <p:nvPr/>
            </p:nvGrpSpPr>
            <p:grpSpPr>
              <a:xfrm>
                <a:off x="5204244" y="2215522"/>
                <a:ext cx="564383" cy="85411"/>
                <a:chOff x="2019719" y="1551947"/>
                <a:chExt cx="564383" cy="85411"/>
              </a:xfrm>
            </p:grpSpPr>
            <p:sp>
              <p:nvSpPr>
                <p:cNvPr id="65" name="Rectangle 64">
                  <a:extLst>
                    <a:ext uri="{FF2B5EF4-FFF2-40B4-BE49-F238E27FC236}">
                      <a16:creationId xmlns:a16="http://schemas.microsoft.com/office/drawing/2014/main" id="{EF63BB11-7BE5-4FD8-AB18-D122A6A52599}"/>
                    </a:ext>
                  </a:extLst>
                </p:cNvPr>
                <p:cNvSpPr/>
                <p:nvPr/>
              </p:nvSpPr>
              <p:spPr>
                <a:xfrm>
                  <a:off x="2019719" y="1551947"/>
                  <a:ext cx="126581" cy="85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71D69A-E3E2-49D7-926C-F2D72D885AD9}"/>
                    </a:ext>
                  </a:extLst>
                </p:cNvPr>
                <p:cNvSpPr/>
                <p:nvPr/>
              </p:nvSpPr>
              <p:spPr>
                <a:xfrm>
                  <a:off x="2470150" y="1551947"/>
                  <a:ext cx="113952" cy="7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8" name="Group 37">
            <a:extLst>
              <a:ext uri="{FF2B5EF4-FFF2-40B4-BE49-F238E27FC236}">
                <a16:creationId xmlns:a16="http://schemas.microsoft.com/office/drawing/2014/main" id="{72FDD2C0-E90E-40E7-9007-EB81175FD519}"/>
              </a:ext>
            </a:extLst>
          </p:cNvPr>
          <p:cNvGrpSpPr/>
          <p:nvPr/>
        </p:nvGrpSpPr>
        <p:grpSpPr>
          <a:xfrm>
            <a:off x="4524759" y="2384335"/>
            <a:ext cx="2181537" cy="2491027"/>
            <a:chOff x="4524759" y="2384335"/>
            <a:chExt cx="2181537" cy="2491027"/>
          </a:xfrm>
        </p:grpSpPr>
        <p:sp>
          <p:nvSpPr>
            <p:cNvPr id="39" name="Arrow: Up-Down 38">
              <a:extLst>
                <a:ext uri="{FF2B5EF4-FFF2-40B4-BE49-F238E27FC236}">
                  <a16:creationId xmlns:a16="http://schemas.microsoft.com/office/drawing/2014/main" id="{E65E8F30-FB34-4014-873A-16FF95B1BE1D}"/>
                </a:ext>
              </a:extLst>
            </p:cNvPr>
            <p:cNvSpPr/>
            <p:nvPr/>
          </p:nvSpPr>
          <p:spPr>
            <a:xfrm rot="16200000">
              <a:off x="5512365" y="2529515"/>
              <a:ext cx="206326" cy="2181537"/>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Arrow: Up-Down 39">
              <a:extLst>
                <a:ext uri="{FF2B5EF4-FFF2-40B4-BE49-F238E27FC236}">
                  <a16:creationId xmlns:a16="http://schemas.microsoft.com/office/drawing/2014/main" id="{3A635168-6281-461A-9609-B036C047E953}"/>
                </a:ext>
              </a:extLst>
            </p:cNvPr>
            <p:cNvSpPr/>
            <p:nvPr/>
          </p:nvSpPr>
          <p:spPr>
            <a:xfrm>
              <a:off x="5510613" y="2384335"/>
              <a:ext cx="206326" cy="2491027"/>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1" name="Picture 40">
              <a:extLst>
                <a:ext uri="{FF2B5EF4-FFF2-40B4-BE49-F238E27FC236}">
                  <a16:creationId xmlns:a16="http://schemas.microsoft.com/office/drawing/2014/main" id="{DC0EEF0A-4DC7-431F-9DA3-D04876092CDF}"/>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b="33922"/>
            <a:stretch/>
          </p:blipFill>
          <p:spPr>
            <a:xfrm>
              <a:off x="4896725" y="2540669"/>
              <a:ext cx="1434102" cy="2122858"/>
            </a:xfrm>
            <a:prstGeom prst="rect">
              <a:avLst/>
            </a:prstGeom>
            <a:effectLst>
              <a:outerShdw blurRad="50800" dist="127000" dir="2700000" algn="tl" rotWithShape="0">
                <a:prstClr val="black">
                  <a:alpha val="40000"/>
                </a:prstClr>
              </a:outerShdw>
            </a:effectLst>
          </p:spPr>
        </p:pic>
      </p:grpSp>
    </p:spTree>
    <p:extLst>
      <p:ext uri="{BB962C8B-B14F-4D97-AF65-F5344CB8AC3E}">
        <p14:creationId xmlns:p14="http://schemas.microsoft.com/office/powerpoint/2010/main" val="3135676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C9EE3B4-AF40-4AF0-9353-E7A69007562E}"/>
              </a:ext>
            </a:extLst>
          </p:cNvPr>
          <p:cNvGrpSpPr/>
          <p:nvPr/>
        </p:nvGrpSpPr>
        <p:grpSpPr>
          <a:xfrm>
            <a:off x="3274400" y="2352794"/>
            <a:ext cx="2821602" cy="2041405"/>
            <a:chOff x="3274400" y="2352794"/>
            <a:chExt cx="2821602" cy="2041405"/>
          </a:xfrm>
        </p:grpSpPr>
        <p:sp>
          <p:nvSpPr>
            <p:cNvPr id="5" name="Arrow: Up-Down 4">
              <a:extLst>
                <a:ext uri="{FF2B5EF4-FFF2-40B4-BE49-F238E27FC236}">
                  <a16:creationId xmlns:a16="http://schemas.microsoft.com/office/drawing/2014/main" id="{B9477A39-BA08-4E64-8D08-1ADD9E175B5B}"/>
                </a:ext>
              </a:extLst>
            </p:cNvPr>
            <p:cNvSpPr/>
            <p:nvPr/>
          </p:nvSpPr>
          <p:spPr>
            <a:xfrm>
              <a:off x="4632295" y="2352794"/>
              <a:ext cx="206326" cy="2041405"/>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Arrow: Up-Down 8">
              <a:extLst>
                <a:ext uri="{FF2B5EF4-FFF2-40B4-BE49-F238E27FC236}">
                  <a16:creationId xmlns:a16="http://schemas.microsoft.com/office/drawing/2014/main" id="{0A6C4CD2-7DED-440F-8EA2-715E31585C70}"/>
                </a:ext>
              </a:extLst>
            </p:cNvPr>
            <p:cNvSpPr/>
            <p:nvPr/>
          </p:nvSpPr>
          <p:spPr>
            <a:xfrm rot="16200000">
              <a:off x="4582038" y="1797596"/>
              <a:ext cx="206326" cy="2821602"/>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5F24CFD-19BB-4412-A25A-11B4DF64A0D1}"/>
                </a:ext>
              </a:extLst>
            </p:cNvPr>
            <p:cNvPicPr>
              <a:picLocks noChangeAspect="1"/>
            </p:cNvPicPr>
            <p:nvPr/>
          </p:nvPicPr>
          <p:blipFill>
            <a:blip r:embed="rId6"/>
            <a:stretch>
              <a:fillRect/>
            </a:stretch>
          </p:blipFill>
          <p:spPr>
            <a:xfrm>
              <a:off x="3694502" y="2598693"/>
              <a:ext cx="2079942" cy="1349191"/>
            </a:xfrm>
            <a:prstGeom prst="rect">
              <a:avLst/>
            </a:prstGeom>
            <a:effectLst>
              <a:outerShdw blurRad="50800" dist="127000" dir="2700000" algn="tl" rotWithShape="0">
                <a:prstClr val="black">
                  <a:alpha val="40000"/>
                </a:prstClr>
              </a:outerShdw>
            </a:effectLst>
          </p:spPr>
        </p:pic>
      </p:grpSp>
    </p:spTree>
    <p:extLst>
      <p:ext uri="{BB962C8B-B14F-4D97-AF65-F5344CB8AC3E}">
        <p14:creationId xmlns:p14="http://schemas.microsoft.com/office/powerpoint/2010/main" val="2473748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617824E-84F4-4B09-9EAD-E4F2BCC02F24}"/>
              </a:ext>
            </a:extLst>
          </p:cNvPr>
          <p:cNvGrpSpPr/>
          <p:nvPr/>
        </p:nvGrpSpPr>
        <p:grpSpPr>
          <a:xfrm>
            <a:off x="4524759" y="2384335"/>
            <a:ext cx="2181537" cy="2491027"/>
            <a:chOff x="4524759" y="2384335"/>
            <a:chExt cx="2181537" cy="2491027"/>
          </a:xfrm>
        </p:grpSpPr>
        <p:sp>
          <p:nvSpPr>
            <p:cNvPr id="5" name="Arrow: Up-Down 4">
              <a:extLst>
                <a:ext uri="{FF2B5EF4-FFF2-40B4-BE49-F238E27FC236}">
                  <a16:creationId xmlns:a16="http://schemas.microsoft.com/office/drawing/2014/main" id="{66EDB7E2-051C-4FFD-A3C6-F2B84EE609EC}"/>
                </a:ext>
              </a:extLst>
            </p:cNvPr>
            <p:cNvSpPr/>
            <p:nvPr/>
          </p:nvSpPr>
          <p:spPr>
            <a:xfrm rot="16200000">
              <a:off x="5512365" y="2529515"/>
              <a:ext cx="206326" cy="2181537"/>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Arrow: Up-Down 8">
              <a:extLst>
                <a:ext uri="{FF2B5EF4-FFF2-40B4-BE49-F238E27FC236}">
                  <a16:creationId xmlns:a16="http://schemas.microsoft.com/office/drawing/2014/main" id="{F22D14AC-D68A-4401-8760-A5B658156A33}"/>
                </a:ext>
              </a:extLst>
            </p:cNvPr>
            <p:cNvSpPr/>
            <p:nvPr/>
          </p:nvSpPr>
          <p:spPr>
            <a:xfrm>
              <a:off x="5510613" y="2384335"/>
              <a:ext cx="206326" cy="2491027"/>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213A280-9780-47D9-9D1C-7A453492B89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b="33922"/>
            <a:stretch/>
          </p:blipFill>
          <p:spPr>
            <a:xfrm>
              <a:off x="4896725" y="2540669"/>
              <a:ext cx="1434102" cy="2122858"/>
            </a:xfrm>
            <a:prstGeom prst="rect">
              <a:avLst/>
            </a:prstGeom>
            <a:effectLst>
              <a:outerShdw blurRad="50800" dist="127000" dir="2700000" algn="tl" rotWithShape="0">
                <a:prstClr val="black">
                  <a:alpha val="40000"/>
                </a:prstClr>
              </a:outerShdw>
            </a:effectLst>
          </p:spPr>
        </p:pic>
      </p:grpSp>
    </p:spTree>
    <p:extLst>
      <p:ext uri="{BB962C8B-B14F-4D97-AF65-F5344CB8AC3E}">
        <p14:creationId xmlns:p14="http://schemas.microsoft.com/office/powerpoint/2010/main" val="1056757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Down 13">
            <a:extLst>
              <a:ext uri="{FF2B5EF4-FFF2-40B4-BE49-F238E27FC236}">
                <a16:creationId xmlns:a16="http://schemas.microsoft.com/office/drawing/2014/main" id="{66303112-A32B-4410-8FAD-84A699FEEC98}"/>
              </a:ext>
            </a:extLst>
          </p:cNvPr>
          <p:cNvSpPr/>
          <p:nvPr/>
        </p:nvSpPr>
        <p:spPr>
          <a:xfrm rot="16200000">
            <a:off x="7272365" y="3159905"/>
            <a:ext cx="206326" cy="2698755"/>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71EAA2DE-BB52-49CE-82F1-7F6116D5F7BC}"/>
              </a:ext>
            </a:extLst>
          </p:cNvPr>
          <p:cNvGrpSpPr>
            <a:grpSpLocks noChangeAspect="1"/>
          </p:cNvGrpSpPr>
          <p:nvPr/>
        </p:nvGrpSpPr>
        <p:grpSpPr>
          <a:xfrm>
            <a:off x="6346020" y="3723447"/>
            <a:ext cx="2104090" cy="1333620"/>
            <a:chOff x="279584" y="911371"/>
            <a:chExt cx="9382165" cy="5946628"/>
          </a:xfrm>
          <a:effectLst>
            <a:outerShdw blurRad="50800" dist="127000" dir="2700000" algn="tl" rotWithShape="0">
              <a:prstClr val="black">
                <a:alpha val="40000"/>
              </a:prstClr>
            </a:outerShdw>
          </a:effectLst>
        </p:grpSpPr>
        <p:pic>
          <p:nvPicPr>
            <p:cNvPr id="4" name="Google Shape;108;p14">
              <a:extLst>
                <a:ext uri="{FF2B5EF4-FFF2-40B4-BE49-F238E27FC236}">
                  <a16:creationId xmlns:a16="http://schemas.microsoft.com/office/drawing/2014/main" id="{6D69E47C-47F7-4975-A2B2-35E58327C63E}"/>
                </a:ext>
              </a:extLst>
            </p:cNvPr>
            <p:cNvPicPr preferRelativeResize="0"/>
            <p:nvPr/>
          </p:nvPicPr>
          <p:blipFill>
            <a:blip r:embed="rId6">
              <a:alphaModFix/>
            </a:blip>
            <a:stretch>
              <a:fillRect/>
            </a:stretch>
          </p:blipFill>
          <p:spPr>
            <a:xfrm>
              <a:off x="279584" y="3099631"/>
              <a:ext cx="9382165" cy="3758368"/>
            </a:xfrm>
            <a:prstGeom prst="rect">
              <a:avLst/>
            </a:prstGeom>
            <a:noFill/>
            <a:ln>
              <a:noFill/>
            </a:ln>
          </p:spPr>
        </p:pic>
        <p:pic>
          <p:nvPicPr>
            <p:cNvPr id="5" name="Google Shape;110;p14">
              <a:extLst>
                <a:ext uri="{FF2B5EF4-FFF2-40B4-BE49-F238E27FC236}">
                  <a16:creationId xmlns:a16="http://schemas.microsoft.com/office/drawing/2014/main" id="{18E39FFF-AB62-48C0-BFD7-9D1ED187CDB5}"/>
                </a:ext>
              </a:extLst>
            </p:cNvPr>
            <p:cNvPicPr preferRelativeResize="0"/>
            <p:nvPr/>
          </p:nvPicPr>
          <p:blipFill>
            <a:blip r:embed="rId7">
              <a:alphaModFix/>
            </a:blip>
            <a:stretch>
              <a:fillRect/>
            </a:stretch>
          </p:blipFill>
          <p:spPr>
            <a:xfrm>
              <a:off x="2493688" y="911371"/>
              <a:ext cx="5419832" cy="3324333"/>
            </a:xfrm>
            <a:prstGeom prst="rect">
              <a:avLst/>
            </a:prstGeom>
            <a:noFill/>
            <a:ln>
              <a:noFill/>
            </a:ln>
          </p:spPr>
        </p:pic>
      </p:grpSp>
    </p:spTree>
    <p:extLst>
      <p:ext uri="{BB962C8B-B14F-4D97-AF65-F5344CB8AC3E}">
        <p14:creationId xmlns:p14="http://schemas.microsoft.com/office/powerpoint/2010/main" val="774063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Down 4">
            <a:extLst>
              <a:ext uri="{FF2B5EF4-FFF2-40B4-BE49-F238E27FC236}">
                <a16:creationId xmlns:a16="http://schemas.microsoft.com/office/drawing/2014/main" id="{DF8746F4-F407-459E-AEE8-13D1BA649495}"/>
              </a:ext>
            </a:extLst>
          </p:cNvPr>
          <p:cNvSpPr/>
          <p:nvPr/>
        </p:nvSpPr>
        <p:spPr>
          <a:xfrm rot="16200000">
            <a:off x="6365180" y="1593958"/>
            <a:ext cx="206326" cy="4073351"/>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Arrow: Up-Down 8">
            <a:extLst>
              <a:ext uri="{FF2B5EF4-FFF2-40B4-BE49-F238E27FC236}">
                <a16:creationId xmlns:a16="http://schemas.microsoft.com/office/drawing/2014/main" id="{C4B33840-24FD-4397-98EC-A18F0E989352}"/>
              </a:ext>
            </a:extLst>
          </p:cNvPr>
          <p:cNvSpPr/>
          <p:nvPr/>
        </p:nvSpPr>
        <p:spPr>
          <a:xfrm>
            <a:off x="6437713" y="2657595"/>
            <a:ext cx="206326" cy="1901705"/>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social media post&#10;&#10;Description automatically generated">
            <a:extLst>
              <a:ext uri="{FF2B5EF4-FFF2-40B4-BE49-F238E27FC236}">
                <a16:creationId xmlns:a16="http://schemas.microsoft.com/office/drawing/2014/main" id="{71E80DB8-52EA-4332-A962-4C9AEC2E28A1}"/>
              </a:ext>
            </a:extLst>
          </p:cNvPr>
          <p:cNvPicPr>
            <a:picLocks noChangeAspect="1"/>
          </p:cNvPicPr>
          <p:nvPr/>
        </p:nvPicPr>
        <p:blipFill rotWithShape="1">
          <a:blip r:embed="rId6">
            <a:extLst>
              <a:ext uri="{28A0092B-C50C-407E-A947-70E740481C1C}">
                <a14:useLocalDpi xmlns:a14="http://schemas.microsoft.com/office/drawing/2010/main"/>
              </a:ext>
            </a:extLst>
          </a:blip>
          <a:srcRect l="24820" t="14307" r="10182" b="24129"/>
          <a:stretch/>
        </p:blipFill>
        <p:spPr>
          <a:xfrm>
            <a:off x="5047871" y="2827016"/>
            <a:ext cx="2980854" cy="1431852"/>
          </a:xfrm>
          <a:prstGeom prst="rect">
            <a:avLst/>
          </a:prstGeom>
          <a:effectLst>
            <a:outerShdw blurRad="50800" dist="127000" dir="2700000" algn="tl" rotWithShape="0">
              <a:prstClr val="black">
                <a:alpha val="40000"/>
              </a:prstClr>
            </a:outerShdw>
          </a:effectLst>
        </p:spPr>
      </p:pic>
    </p:spTree>
    <p:extLst>
      <p:ext uri="{BB962C8B-B14F-4D97-AF65-F5344CB8AC3E}">
        <p14:creationId xmlns:p14="http://schemas.microsoft.com/office/powerpoint/2010/main" val="52629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36CAE17-1F27-4D6A-B951-568855027CC6}"/>
              </a:ext>
            </a:extLst>
          </p:cNvPr>
          <p:cNvPicPr>
            <a:picLocks noChangeAspect="1"/>
          </p:cNvPicPr>
          <p:nvPr/>
        </p:nvPicPr>
        <p:blipFill rotWithShape="1">
          <a:blip r:embed="rId2">
            <a:extLst>
              <a:ext uri="{28A0092B-C50C-407E-A947-70E740481C1C}">
                <a14:useLocalDpi xmlns:a14="http://schemas.microsoft.com/office/drawing/2010/main"/>
              </a:ext>
            </a:extLst>
          </a:blip>
          <a:srcRect l="24820" t="14307" r="10182" b="24129"/>
          <a:stretch/>
        </p:blipFill>
        <p:spPr>
          <a:xfrm>
            <a:off x="3117942" y="2107770"/>
            <a:ext cx="4574987" cy="2197593"/>
          </a:xfrm>
          <a:prstGeom prst="rect">
            <a:avLst/>
          </a:prstGeom>
          <a:effectLst>
            <a:outerShdw blurRad="50800" dist="127000" dir="2700000" algn="tl" rotWithShape="0">
              <a:prstClr val="black">
                <a:alpha val="40000"/>
              </a:prstClr>
            </a:outerShdw>
          </a:effectLst>
        </p:spPr>
      </p:pic>
      <p:grpSp>
        <p:nvGrpSpPr>
          <p:cNvPr id="4" name="Group 3">
            <a:extLst>
              <a:ext uri="{FF2B5EF4-FFF2-40B4-BE49-F238E27FC236}">
                <a16:creationId xmlns:a16="http://schemas.microsoft.com/office/drawing/2014/main" id="{D019737C-8206-409C-BBD4-6B66D8B5E30B}"/>
              </a:ext>
            </a:extLst>
          </p:cNvPr>
          <p:cNvGrpSpPr>
            <a:grpSpLocks noChangeAspect="1"/>
          </p:cNvGrpSpPr>
          <p:nvPr/>
        </p:nvGrpSpPr>
        <p:grpSpPr>
          <a:xfrm>
            <a:off x="1939982" y="3952835"/>
            <a:ext cx="2881382" cy="1837937"/>
            <a:chOff x="4920343" y="2954638"/>
            <a:chExt cx="3389689" cy="2162168"/>
          </a:xfrm>
        </p:grpSpPr>
        <p:pic>
          <p:nvPicPr>
            <p:cNvPr id="5" name="Picture 4" descr="A screenshot of a social media post&#10;&#10;Description automatically generated">
              <a:extLst>
                <a:ext uri="{FF2B5EF4-FFF2-40B4-BE49-F238E27FC236}">
                  <a16:creationId xmlns:a16="http://schemas.microsoft.com/office/drawing/2014/main" id="{C79DF73D-DCA7-4E6D-99F6-52B75EE90AD8}"/>
                </a:ext>
              </a:extLst>
            </p:cNvPr>
            <p:cNvPicPr>
              <a:picLocks noChangeAspect="1"/>
            </p:cNvPicPr>
            <p:nvPr/>
          </p:nvPicPr>
          <p:blipFill rotWithShape="1">
            <a:blip r:embed="rId3">
              <a:extLst>
                <a:ext uri="{28A0092B-C50C-407E-A947-70E740481C1C}">
                  <a14:useLocalDpi xmlns:a14="http://schemas.microsoft.com/office/drawing/2010/main"/>
                </a:ext>
              </a:extLst>
            </a:blip>
            <a:srcRect l="25976" t="25911" r="2673" b="8835"/>
            <a:stretch/>
          </p:blipFill>
          <p:spPr>
            <a:xfrm>
              <a:off x="5268736" y="2954638"/>
              <a:ext cx="2732934" cy="1254886"/>
            </a:xfrm>
            <a:prstGeom prst="rect">
              <a:avLst/>
            </a:prstGeom>
            <a:effectLst>
              <a:outerShdw blurRad="50800" dist="127000" dir="2700000" algn="tl" rotWithShape="0">
                <a:prstClr val="black">
                  <a:alpha val="40000"/>
                </a:prstClr>
              </a:outerShdw>
            </a:effectLst>
          </p:spPr>
        </p:pic>
        <p:pic>
          <p:nvPicPr>
            <p:cNvPr id="6" name="Google Shape;123;p16">
              <a:extLst>
                <a:ext uri="{FF2B5EF4-FFF2-40B4-BE49-F238E27FC236}">
                  <a16:creationId xmlns:a16="http://schemas.microsoft.com/office/drawing/2014/main" id="{2F5C49B2-78D7-4DEE-B483-462045930015}"/>
                </a:ext>
              </a:extLst>
            </p:cNvPr>
            <p:cNvPicPr preferRelativeResize="0">
              <a:picLocks noChangeAspect="1"/>
            </p:cNvPicPr>
            <p:nvPr/>
          </p:nvPicPr>
          <p:blipFill>
            <a:blip r:embed="rId4">
              <a:alphaModFix/>
            </a:blip>
            <a:stretch>
              <a:fillRect/>
            </a:stretch>
          </p:blipFill>
          <p:spPr>
            <a:xfrm>
              <a:off x="4920343" y="4113812"/>
              <a:ext cx="1672638" cy="1002994"/>
            </a:xfrm>
            <a:prstGeom prst="rect">
              <a:avLst/>
            </a:prstGeom>
            <a:noFill/>
            <a:ln>
              <a:noFill/>
            </a:ln>
            <a:effectLst>
              <a:outerShdw blurRad="50800" dist="127000" dir="2700000" algn="tl" rotWithShape="0">
                <a:prstClr val="black">
                  <a:alpha val="40000"/>
                </a:prstClr>
              </a:outerShdw>
            </a:effectLst>
          </p:spPr>
        </p:pic>
        <p:pic>
          <p:nvPicPr>
            <p:cNvPr id="7" name="Picture 6" descr="A close up of a map&#10;&#10;Description automatically generated">
              <a:extLst>
                <a:ext uri="{FF2B5EF4-FFF2-40B4-BE49-F238E27FC236}">
                  <a16:creationId xmlns:a16="http://schemas.microsoft.com/office/drawing/2014/main" id="{4D2243E8-586B-4A21-A4B1-10333C14EE27}"/>
                </a:ext>
              </a:extLst>
            </p:cNvPr>
            <p:cNvPicPr>
              <a:picLocks noChangeAspect="1"/>
            </p:cNvPicPr>
            <p:nvPr/>
          </p:nvPicPr>
          <p:blipFill rotWithShape="1">
            <a:blip r:embed="rId5">
              <a:extLst>
                <a:ext uri="{28A0092B-C50C-407E-A947-70E740481C1C}">
                  <a14:useLocalDpi xmlns:a14="http://schemas.microsoft.com/office/drawing/2010/main"/>
                </a:ext>
              </a:extLst>
            </a:blip>
            <a:srcRect l="30244" t="31319" r="14350" b="6476"/>
            <a:stretch/>
          </p:blipFill>
          <p:spPr>
            <a:xfrm>
              <a:off x="6583500" y="3870239"/>
              <a:ext cx="1726532" cy="973759"/>
            </a:xfrm>
            <a:prstGeom prst="rect">
              <a:avLst/>
            </a:prstGeom>
            <a:effectLst>
              <a:outerShdw blurRad="50800" dist="127000" dir="2700000" algn="tl" rotWithShape="0">
                <a:prstClr val="black">
                  <a:alpha val="40000"/>
                </a:prstClr>
              </a:outerShdw>
            </a:effectLst>
          </p:spPr>
        </p:pic>
      </p:grpSp>
      <p:grpSp>
        <p:nvGrpSpPr>
          <p:cNvPr id="8" name="Group 7">
            <a:extLst>
              <a:ext uri="{FF2B5EF4-FFF2-40B4-BE49-F238E27FC236}">
                <a16:creationId xmlns:a16="http://schemas.microsoft.com/office/drawing/2014/main" id="{FA4212C8-AA2C-45F1-AAEC-31ABEBF9E007}"/>
              </a:ext>
            </a:extLst>
          </p:cNvPr>
          <p:cNvGrpSpPr>
            <a:grpSpLocks noChangeAspect="1"/>
          </p:cNvGrpSpPr>
          <p:nvPr/>
        </p:nvGrpSpPr>
        <p:grpSpPr>
          <a:xfrm>
            <a:off x="5895831" y="4048435"/>
            <a:ext cx="2903722" cy="1840445"/>
            <a:chOff x="279584" y="911371"/>
            <a:chExt cx="9382165" cy="5946628"/>
          </a:xfrm>
          <a:effectLst>
            <a:outerShdw blurRad="50800" dist="127000" dir="2700000" algn="tl" rotWithShape="0">
              <a:prstClr val="black">
                <a:alpha val="40000"/>
              </a:prstClr>
            </a:outerShdw>
          </a:effectLst>
        </p:grpSpPr>
        <p:pic>
          <p:nvPicPr>
            <p:cNvPr id="9" name="Google Shape;108;p14">
              <a:extLst>
                <a:ext uri="{FF2B5EF4-FFF2-40B4-BE49-F238E27FC236}">
                  <a16:creationId xmlns:a16="http://schemas.microsoft.com/office/drawing/2014/main" id="{426AB6B6-AF97-44C8-9C0D-E9C1AB53FF04}"/>
                </a:ext>
              </a:extLst>
            </p:cNvPr>
            <p:cNvPicPr preferRelativeResize="0"/>
            <p:nvPr/>
          </p:nvPicPr>
          <p:blipFill>
            <a:blip r:embed="rId6">
              <a:alphaModFix/>
            </a:blip>
            <a:stretch>
              <a:fillRect/>
            </a:stretch>
          </p:blipFill>
          <p:spPr>
            <a:xfrm>
              <a:off x="279584" y="3099631"/>
              <a:ext cx="9382165" cy="3758368"/>
            </a:xfrm>
            <a:prstGeom prst="rect">
              <a:avLst/>
            </a:prstGeom>
            <a:noFill/>
            <a:ln>
              <a:noFill/>
            </a:ln>
          </p:spPr>
        </p:pic>
        <p:pic>
          <p:nvPicPr>
            <p:cNvPr id="10" name="Google Shape;110;p14">
              <a:extLst>
                <a:ext uri="{FF2B5EF4-FFF2-40B4-BE49-F238E27FC236}">
                  <a16:creationId xmlns:a16="http://schemas.microsoft.com/office/drawing/2014/main" id="{057E6853-C5CC-450D-AA30-4E53772C54C1}"/>
                </a:ext>
              </a:extLst>
            </p:cNvPr>
            <p:cNvPicPr preferRelativeResize="0"/>
            <p:nvPr/>
          </p:nvPicPr>
          <p:blipFill>
            <a:blip r:embed="rId7">
              <a:alphaModFix/>
            </a:blip>
            <a:stretch>
              <a:fillRect/>
            </a:stretch>
          </p:blipFill>
          <p:spPr>
            <a:xfrm>
              <a:off x="2493688" y="911371"/>
              <a:ext cx="5419832" cy="3324333"/>
            </a:xfrm>
            <a:prstGeom prst="rect">
              <a:avLst/>
            </a:prstGeom>
            <a:noFill/>
            <a:ln>
              <a:noFill/>
            </a:ln>
          </p:spPr>
        </p:pic>
      </p:grpSp>
      <p:cxnSp>
        <p:nvCxnSpPr>
          <p:cNvPr id="13" name="Straight Arrow Connector 12">
            <a:extLst>
              <a:ext uri="{FF2B5EF4-FFF2-40B4-BE49-F238E27FC236}">
                <a16:creationId xmlns:a16="http://schemas.microsoft.com/office/drawing/2014/main" id="{E25C79C0-8746-412B-A010-04CB7C73141C}"/>
              </a:ext>
            </a:extLst>
          </p:cNvPr>
          <p:cNvCxnSpPr>
            <a:endCxn id="5" idx="0"/>
          </p:cNvCxnSpPr>
          <p:nvPr/>
        </p:nvCxnSpPr>
        <p:spPr>
          <a:xfrm flipH="1">
            <a:off x="3397687" y="2924014"/>
            <a:ext cx="528550" cy="102882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55F0B0-2E16-4627-A093-704B8525D389}"/>
              </a:ext>
            </a:extLst>
          </p:cNvPr>
          <p:cNvCxnSpPr>
            <a:cxnSpLocks/>
          </p:cNvCxnSpPr>
          <p:nvPr/>
        </p:nvCxnSpPr>
        <p:spPr>
          <a:xfrm flipH="1" flipV="1">
            <a:off x="4479403" y="5439868"/>
            <a:ext cx="1616598" cy="175685"/>
          </a:xfrm>
          <a:prstGeom prst="straightConnector1">
            <a:avLst/>
          </a:prstGeom>
          <a:ln w="5715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F33D7D-7140-4720-A423-B39BEF9F7B95}"/>
              </a:ext>
            </a:extLst>
          </p:cNvPr>
          <p:cNvCxnSpPr>
            <a:cxnSpLocks/>
            <a:endCxn id="7" idx="0"/>
          </p:cNvCxnSpPr>
          <p:nvPr/>
        </p:nvCxnSpPr>
        <p:spPr>
          <a:xfrm flipH="1" flipV="1">
            <a:off x="4087551" y="4731136"/>
            <a:ext cx="2493532" cy="263800"/>
          </a:xfrm>
          <a:prstGeom prst="straightConnector1">
            <a:avLst/>
          </a:prstGeom>
          <a:ln w="5715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8B658D-B28F-4EF3-9CAC-7ECE38142B2E}"/>
              </a:ext>
            </a:extLst>
          </p:cNvPr>
          <p:cNvCxnSpPr>
            <a:cxnSpLocks/>
          </p:cNvCxnSpPr>
          <p:nvPr/>
        </p:nvCxnSpPr>
        <p:spPr>
          <a:xfrm flipH="1">
            <a:off x="6576211" y="5207970"/>
            <a:ext cx="1028292" cy="407583"/>
          </a:xfrm>
          <a:prstGeom prst="straightConnector1">
            <a:avLst/>
          </a:prstGeom>
          <a:ln w="5715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133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Down 13">
            <a:extLst>
              <a:ext uri="{FF2B5EF4-FFF2-40B4-BE49-F238E27FC236}">
                <a16:creationId xmlns:a16="http://schemas.microsoft.com/office/drawing/2014/main" id="{8E8B7995-3523-410C-8FD7-33C0B4CD66D5}"/>
              </a:ext>
            </a:extLst>
          </p:cNvPr>
          <p:cNvSpPr/>
          <p:nvPr/>
        </p:nvSpPr>
        <p:spPr>
          <a:xfrm rot="16200000">
            <a:off x="6365180" y="1593958"/>
            <a:ext cx="206326" cy="4073351"/>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Arrow: Up-Down 21">
            <a:extLst>
              <a:ext uri="{FF2B5EF4-FFF2-40B4-BE49-F238E27FC236}">
                <a16:creationId xmlns:a16="http://schemas.microsoft.com/office/drawing/2014/main" id="{21455638-935D-480B-A1AC-4EA8BA758940}"/>
              </a:ext>
            </a:extLst>
          </p:cNvPr>
          <p:cNvSpPr/>
          <p:nvPr/>
        </p:nvSpPr>
        <p:spPr>
          <a:xfrm>
            <a:off x="6437713" y="2572719"/>
            <a:ext cx="206326" cy="2321693"/>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6083B817-3568-4211-9005-C191340DEF0C}"/>
              </a:ext>
            </a:extLst>
          </p:cNvPr>
          <p:cNvGrpSpPr>
            <a:grpSpLocks noChangeAspect="1"/>
          </p:cNvGrpSpPr>
          <p:nvPr/>
        </p:nvGrpSpPr>
        <p:grpSpPr>
          <a:xfrm>
            <a:off x="5101636" y="2805961"/>
            <a:ext cx="2881382" cy="1837937"/>
            <a:chOff x="4920343" y="2954638"/>
            <a:chExt cx="3389689" cy="2162168"/>
          </a:xfrm>
        </p:grpSpPr>
        <p:pic>
          <p:nvPicPr>
            <p:cNvPr id="5" name="Picture 4" descr="A screenshot of a social media post&#10;&#10;Description automatically generated">
              <a:extLst>
                <a:ext uri="{FF2B5EF4-FFF2-40B4-BE49-F238E27FC236}">
                  <a16:creationId xmlns:a16="http://schemas.microsoft.com/office/drawing/2014/main" id="{76734C46-50A2-4222-B01B-B6CC829C04A7}"/>
                </a:ext>
              </a:extLst>
            </p:cNvPr>
            <p:cNvPicPr>
              <a:picLocks noChangeAspect="1"/>
            </p:cNvPicPr>
            <p:nvPr/>
          </p:nvPicPr>
          <p:blipFill rotWithShape="1">
            <a:blip r:embed="rId6">
              <a:extLst>
                <a:ext uri="{28A0092B-C50C-407E-A947-70E740481C1C}">
                  <a14:useLocalDpi xmlns:a14="http://schemas.microsoft.com/office/drawing/2010/main"/>
                </a:ext>
              </a:extLst>
            </a:blip>
            <a:srcRect l="25976" t="25911" r="2673" b="8835"/>
            <a:stretch/>
          </p:blipFill>
          <p:spPr>
            <a:xfrm>
              <a:off x="5268736" y="2954638"/>
              <a:ext cx="2732934" cy="1254886"/>
            </a:xfrm>
            <a:prstGeom prst="rect">
              <a:avLst/>
            </a:prstGeom>
            <a:effectLst>
              <a:outerShdw blurRad="50800" dist="127000" dir="2700000" algn="tl" rotWithShape="0">
                <a:prstClr val="black">
                  <a:alpha val="40000"/>
                </a:prstClr>
              </a:outerShdw>
            </a:effectLst>
          </p:spPr>
        </p:pic>
        <p:pic>
          <p:nvPicPr>
            <p:cNvPr id="4" name="Google Shape;123;p16">
              <a:extLst>
                <a:ext uri="{FF2B5EF4-FFF2-40B4-BE49-F238E27FC236}">
                  <a16:creationId xmlns:a16="http://schemas.microsoft.com/office/drawing/2014/main" id="{9439A492-9FF5-4A60-AA15-85626A44EE0E}"/>
                </a:ext>
              </a:extLst>
            </p:cNvPr>
            <p:cNvPicPr preferRelativeResize="0">
              <a:picLocks noChangeAspect="1"/>
            </p:cNvPicPr>
            <p:nvPr/>
          </p:nvPicPr>
          <p:blipFill>
            <a:blip r:embed="rId7">
              <a:alphaModFix/>
            </a:blip>
            <a:stretch>
              <a:fillRect/>
            </a:stretch>
          </p:blipFill>
          <p:spPr>
            <a:xfrm>
              <a:off x="4920343" y="4113812"/>
              <a:ext cx="1672638" cy="1002994"/>
            </a:xfrm>
            <a:prstGeom prst="rect">
              <a:avLst/>
            </a:prstGeom>
            <a:noFill/>
            <a:ln>
              <a:noFill/>
            </a:ln>
            <a:effectLst>
              <a:outerShdw blurRad="50800" dist="127000" dir="2700000" algn="tl" rotWithShape="0">
                <a:prstClr val="black">
                  <a:alpha val="40000"/>
                </a:prstClr>
              </a:outerShdw>
            </a:effectLst>
          </p:spPr>
        </p:pic>
        <p:pic>
          <p:nvPicPr>
            <p:cNvPr id="23" name="Picture 22" descr="A close up of a map&#10;&#10;Description automatically generated">
              <a:extLst>
                <a:ext uri="{FF2B5EF4-FFF2-40B4-BE49-F238E27FC236}">
                  <a16:creationId xmlns:a16="http://schemas.microsoft.com/office/drawing/2014/main" id="{6C8312A7-A0EE-4ECA-BA5C-B3DA1A524E57}"/>
                </a:ext>
              </a:extLst>
            </p:cNvPr>
            <p:cNvPicPr>
              <a:picLocks noChangeAspect="1"/>
            </p:cNvPicPr>
            <p:nvPr/>
          </p:nvPicPr>
          <p:blipFill rotWithShape="1">
            <a:blip r:embed="rId8">
              <a:extLst>
                <a:ext uri="{28A0092B-C50C-407E-A947-70E740481C1C}">
                  <a14:useLocalDpi xmlns:a14="http://schemas.microsoft.com/office/drawing/2010/main"/>
                </a:ext>
              </a:extLst>
            </a:blip>
            <a:srcRect l="30244" t="31319" r="14350" b="6476"/>
            <a:stretch/>
          </p:blipFill>
          <p:spPr>
            <a:xfrm>
              <a:off x="6583500" y="3870239"/>
              <a:ext cx="1726532" cy="973759"/>
            </a:xfrm>
            <a:prstGeom prst="rect">
              <a:avLst/>
            </a:prstGeom>
            <a:effectLst>
              <a:outerShdw blurRad="50800" dist="127000" dir="2700000" algn="tl" rotWithShape="0">
                <a:prstClr val="black">
                  <a:alpha val="40000"/>
                </a:prstClr>
              </a:outerShdw>
            </a:effectLst>
          </p:spPr>
        </p:pic>
      </p:grpSp>
    </p:spTree>
    <p:extLst>
      <p:ext uri="{BB962C8B-B14F-4D97-AF65-F5344CB8AC3E}">
        <p14:creationId xmlns:p14="http://schemas.microsoft.com/office/powerpoint/2010/main" val="3000861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Down 13">
            <a:extLst>
              <a:ext uri="{FF2B5EF4-FFF2-40B4-BE49-F238E27FC236}">
                <a16:creationId xmlns:a16="http://schemas.microsoft.com/office/drawing/2014/main" id="{6017E18A-BB1D-4927-89F5-89A0CB24FFEB}"/>
              </a:ext>
            </a:extLst>
          </p:cNvPr>
          <p:cNvSpPr/>
          <p:nvPr/>
        </p:nvSpPr>
        <p:spPr>
          <a:xfrm rot="16200000">
            <a:off x="4866722" y="2318702"/>
            <a:ext cx="206326" cy="3710375"/>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Arrow: Up-Down 21">
            <a:extLst>
              <a:ext uri="{FF2B5EF4-FFF2-40B4-BE49-F238E27FC236}">
                <a16:creationId xmlns:a16="http://schemas.microsoft.com/office/drawing/2014/main" id="{56289CFC-B6FA-43C6-B308-61947955AD44}"/>
              </a:ext>
            </a:extLst>
          </p:cNvPr>
          <p:cNvSpPr/>
          <p:nvPr/>
        </p:nvSpPr>
        <p:spPr>
          <a:xfrm>
            <a:off x="4633606" y="2370999"/>
            <a:ext cx="206326" cy="2648636"/>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A4F37E61-E308-42AA-8B4C-D5F722CAF490}"/>
              </a:ext>
            </a:extLst>
          </p:cNvPr>
          <p:cNvGrpSpPr>
            <a:grpSpLocks noChangeAspect="1"/>
          </p:cNvGrpSpPr>
          <p:nvPr/>
        </p:nvGrpSpPr>
        <p:grpSpPr>
          <a:xfrm>
            <a:off x="3650092" y="2534758"/>
            <a:ext cx="2144181" cy="2233828"/>
            <a:chOff x="767310" y="0"/>
            <a:chExt cx="4225992" cy="4402679"/>
          </a:xfrm>
          <a:effectLst>
            <a:outerShdw blurRad="50800" dist="127000" dir="2700000" algn="tl" rotWithShape="0">
              <a:prstClr val="black">
                <a:alpha val="40000"/>
              </a:prstClr>
            </a:outerShdw>
          </a:effectLst>
        </p:grpSpPr>
        <p:pic>
          <p:nvPicPr>
            <p:cNvPr id="4" name="Picture 3">
              <a:extLst>
                <a:ext uri="{FF2B5EF4-FFF2-40B4-BE49-F238E27FC236}">
                  <a16:creationId xmlns:a16="http://schemas.microsoft.com/office/drawing/2014/main" id="{FA0B79C2-6B4D-4B66-AE49-605787330617}"/>
                </a:ext>
              </a:extLst>
            </p:cNvPr>
            <p:cNvPicPr>
              <a:picLocks noChangeAspect="1"/>
            </p:cNvPicPr>
            <p:nvPr/>
          </p:nvPicPr>
          <p:blipFill>
            <a:blip r:embed="rId6"/>
            <a:stretch>
              <a:fillRect/>
            </a:stretch>
          </p:blipFill>
          <p:spPr>
            <a:xfrm>
              <a:off x="767310" y="0"/>
              <a:ext cx="4225992" cy="2719416"/>
            </a:xfrm>
            <a:prstGeom prst="rect">
              <a:avLst/>
            </a:prstGeom>
          </p:spPr>
        </p:pic>
        <p:pic>
          <p:nvPicPr>
            <p:cNvPr id="5" name="Picture 4">
              <a:extLst>
                <a:ext uri="{FF2B5EF4-FFF2-40B4-BE49-F238E27FC236}">
                  <a16:creationId xmlns:a16="http://schemas.microsoft.com/office/drawing/2014/main" id="{855F50D1-FBA8-4688-B1FC-A34136E4B3A7}"/>
                </a:ext>
              </a:extLst>
            </p:cNvPr>
            <p:cNvPicPr>
              <a:picLocks noChangeAspect="1"/>
            </p:cNvPicPr>
            <p:nvPr/>
          </p:nvPicPr>
          <p:blipFill>
            <a:blip r:embed="rId7"/>
            <a:stretch>
              <a:fillRect/>
            </a:stretch>
          </p:blipFill>
          <p:spPr>
            <a:xfrm>
              <a:off x="1410055" y="1186250"/>
              <a:ext cx="2985265" cy="3216429"/>
            </a:xfrm>
            <a:prstGeom prst="rect">
              <a:avLst/>
            </a:prstGeom>
          </p:spPr>
        </p:pic>
      </p:grpSp>
    </p:spTree>
    <p:extLst>
      <p:ext uri="{BB962C8B-B14F-4D97-AF65-F5344CB8AC3E}">
        <p14:creationId xmlns:p14="http://schemas.microsoft.com/office/powerpoint/2010/main" val="2655617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Down 13">
            <a:extLst>
              <a:ext uri="{FF2B5EF4-FFF2-40B4-BE49-F238E27FC236}">
                <a16:creationId xmlns:a16="http://schemas.microsoft.com/office/drawing/2014/main" id="{50FFB32C-27F2-48EF-B47B-578CD28EC184}"/>
              </a:ext>
            </a:extLst>
          </p:cNvPr>
          <p:cNvSpPr/>
          <p:nvPr/>
        </p:nvSpPr>
        <p:spPr>
          <a:xfrm>
            <a:off x="7372058" y="2696705"/>
            <a:ext cx="206326" cy="2092271"/>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2EA125D1-613F-4076-B6AA-AAC608EF9B75}"/>
              </a:ext>
            </a:extLst>
          </p:cNvPr>
          <p:cNvGrpSpPr>
            <a:grpSpLocks noChangeAspect="1"/>
          </p:cNvGrpSpPr>
          <p:nvPr/>
        </p:nvGrpSpPr>
        <p:grpSpPr>
          <a:xfrm>
            <a:off x="6214490" y="3090699"/>
            <a:ext cx="2400080" cy="1380758"/>
            <a:chOff x="651695" y="515267"/>
            <a:chExt cx="10129498" cy="5827468"/>
          </a:xfrm>
        </p:grpSpPr>
        <p:pic>
          <p:nvPicPr>
            <p:cNvPr id="5" name="Google Shape;185;p24">
              <a:extLst>
                <a:ext uri="{FF2B5EF4-FFF2-40B4-BE49-F238E27FC236}">
                  <a16:creationId xmlns:a16="http://schemas.microsoft.com/office/drawing/2014/main" id="{C9262671-725F-4779-A295-4F917B661A2E}"/>
                </a:ext>
              </a:extLst>
            </p:cNvPr>
            <p:cNvPicPr preferRelativeResize="0"/>
            <p:nvPr/>
          </p:nvPicPr>
          <p:blipFill>
            <a:blip r:embed="rId6">
              <a:alphaModFix/>
            </a:blip>
            <a:stretch>
              <a:fillRect/>
            </a:stretch>
          </p:blipFill>
          <p:spPr>
            <a:xfrm>
              <a:off x="651695" y="515267"/>
              <a:ext cx="6456508" cy="5094631"/>
            </a:xfrm>
            <a:prstGeom prst="rect">
              <a:avLst/>
            </a:prstGeom>
            <a:noFill/>
            <a:ln>
              <a:noFill/>
            </a:ln>
            <a:effectLst>
              <a:outerShdw blurRad="50800" dist="127000" dir="2700000" algn="tl" rotWithShape="0">
                <a:prstClr val="black">
                  <a:alpha val="40000"/>
                </a:prstClr>
              </a:outerShdw>
            </a:effectLst>
          </p:spPr>
        </p:pic>
        <p:pic>
          <p:nvPicPr>
            <p:cNvPr id="4" name="Google Shape;203;p26">
              <a:extLst>
                <a:ext uri="{FF2B5EF4-FFF2-40B4-BE49-F238E27FC236}">
                  <a16:creationId xmlns:a16="http://schemas.microsoft.com/office/drawing/2014/main" id="{1840A6AB-393D-4F7A-BAD5-3848D85D673C}"/>
                </a:ext>
              </a:extLst>
            </p:cNvPr>
            <p:cNvPicPr preferRelativeResize="0"/>
            <p:nvPr/>
          </p:nvPicPr>
          <p:blipFill>
            <a:blip r:embed="rId7">
              <a:alphaModFix/>
            </a:blip>
            <a:stretch>
              <a:fillRect/>
            </a:stretch>
          </p:blipFill>
          <p:spPr>
            <a:xfrm>
              <a:off x="2911609" y="1248102"/>
              <a:ext cx="7869584" cy="5094633"/>
            </a:xfrm>
            <a:prstGeom prst="rect">
              <a:avLst/>
            </a:prstGeom>
            <a:noFill/>
            <a:ln>
              <a:noFill/>
            </a:ln>
            <a:effectLst>
              <a:outerShdw blurRad="50800" dist="127000" dir="2700000" algn="tl" rotWithShape="0">
                <a:prstClr val="black">
                  <a:alpha val="40000"/>
                </a:prstClr>
              </a:outerShdw>
            </a:effectLst>
          </p:spPr>
        </p:pic>
      </p:grpSp>
    </p:spTree>
    <p:extLst>
      <p:ext uri="{BB962C8B-B14F-4D97-AF65-F5344CB8AC3E}">
        <p14:creationId xmlns:p14="http://schemas.microsoft.com/office/powerpoint/2010/main" val="2039950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Down 13">
            <a:extLst>
              <a:ext uri="{FF2B5EF4-FFF2-40B4-BE49-F238E27FC236}">
                <a16:creationId xmlns:a16="http://schemas.microsoft.com/office/drawing/2014/main" id="{BC1AE6DA-2151-4CA8-BB90-FD5C346BB0C5}"/>
              </a:ext>
            </a:extLst>
          </p:cNvPr>
          <p:cNvSpPr/>
          <p:nvPr/>
        </p:nvSpPr>
        <p:spPr>
          <a:xfrm rot="14545238">
            <a:off x="5570348" y="873057"/>
            <a:ext cx="206326" cy="5550096"/>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Arrow: Up-Down 21">
            <a:extLst>
              <a:ext uri="{FF2B5EF4-FFF2-40B4-BE49-F238E27FC236}">
                <a16:creationId xmlns:a16="http://schemas.microsoft.com/office/drawing/2014/main" id="{1B7CEA4F-10FE-41E5-B84F-22F7018D8AE7}"/>
              </a:ext>
            </a:extLst>
          </p:cNvPr>
          <p:cNvSpPr/>
          <p:nvPr/>
        </p:nvSpPr>
        <p:spPr>
          <a:xfrm rot="7054762" flipV="1">
            <a:off x="5570347" y="876047"/>
            <a:ext cx="206326" cy="5550096"/>
          </a:xfrm>
          <a:prstGeom prst="upDownArrow">
            <a:avLst/>
          </a:prstGeom>
          <a:solidFill>
            <a:srgbClr val="567FCA">
              <a:alpha val="49804"/>
            </a:srgbClr>
          </a:solidFill>
          <a:ln w="12700" cap="flat" cmpd="sng" algn="ctr">
            <a:solidFill>
              <a:srgbClr val="5D87CB">
                <a:alpha val="5019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27CF520C-6035-4645-A9E2-F7E1794975D6}"/>
              </a:ext>
            </a:extLst>
          </p:cNvPr>
          <p:cNvGrpSpPr>
            <a:grpSpLocks noChangeAspect="1"/>
          </p:cNvGrpSpPr>
          <p:nvPr/>
        </p:nvGrpSpPr>
        <p:grpSpPr>
          <a:xfrm>
            <a:off x="4061380" y="2536684"/>
            <a:ext cx="3100477" cy="2096860"/>
            <a:chOff x="641354" y="1408110"/>
            <a:chExt cx="7360592" cy="4977986"/>
          </a:xfrm>
          <a:effectLst>
            <a:outerShdw blurRad="50800" dist="127000" dir="2700000" algn="tl" rotWithShape="0">
              <a:prstClr val="black">
                <a:alpha val="40000"/>
              </a:prstClr>
            </a:outerShdw>
          </a:effectLst>
        </p:grpSpPr>
        <p:pic>
          <p:nvPicPr>
            <p:cNvPr id="4" name="Picture 3">
              <a:extLst>
                <a:ext uri="{FF2B5EF4-FFF2-40B4-BE49-F238E27FC236}">
                  <a16:creationId xmlns:a16="http://schemas.microsoft.com/office/drawing/2014/main" id="{F02A495F-65CE-46FF-A4EE-472A935DE473}"/>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1354" y="1408110"/>
              <a:ext cx="5520603" cy="414813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7CEE7B68-8F0E-4B0A-80EC-FAAB7FD4118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077268" y="2111894"/>
              <a:ext cx="5924678" cy="4274202"/>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4047596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DD07-4109-4E5B-8BEA-BFDF78A728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BF1E4F-A6E7-4E46-8367-C1F74611FD47}"/>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531EFA0F-C25D-4A25-B892-5CBDBAEB48CD}"/>
              </a:ext>
            </a:extLst>
          </p:cNvPr>
          <p:cNvSpPr>
            <a:spLocks noGrp="1"/>
          </p:cNvSpPr>
          <p:nvPr>
            <p:ph idx="10"/>
          </p:nvPr>
        </p:nvSpPr>
        <p:spPr/>
        <p:txBody>
          <a:bodyPr/>
          <a:lstStyle/>
          <a:p>
            <a:endParaRPr lang="en-US"/>
          </a:p>
        </p:txBody>
      </p:sp>
      <p:pic>
        <p:nvPicPr>
          <p:cNvPr id="5" name="Picture 4">
            <a:extLst>
              <a:ext uri="{FF2B5EF4-FFF2-40B4-BE49-F238E27FC236}">
                <a16:creationId xmlns:a16="http://schemas.microsoft.com/office/drawing/2014/main" id="{E436C8CF-182F-447B-8784-67D5BC7F8440}"/>
              </a:ext>
            </a:extLst>
          </p:cNvPr>
          <p:cNvPicPr>
            <a:picLocks noChangeAspect="1"/>
          </p:cNvPicPr>
          <p:nvPr/>
        </p:nvPicPr>
        <p:blipFill>
          <a:blip r:embed="rId2"/>
          <a:stretch>
            <a:fillRect/>
          </a:stretch>
        </p:blipFill>
        <p:spPr>
          <a:xfrm>
            <a:off x="4525515" y="3172"/>
            <a:ext cx="7660847" cy="6851656"/>
          </a:xfrm>
          <a:prstGeom prst="rect">
            <a:avLst/>
          </a:prstGeom>
        </p:spPr>
      </p:pic>
      <p:sp>
        <p:nvSpPr>
          <p:cNvPr id="7" name="Rectangle 6">
            <a:extLst>
              <a:ext uri="{FF2B5EF4-FFF2-40B4-BE49-F238E27FC236}">
                <a16:creationId xmlns:a16="http://schemas.microsoft.com/office/drawing/2014/main" id="{34BF9379-439C-4719-9C03-876F07F7989D}"/>
              </a:ext>
            </a:extLst>
          </p:cNvPr>
          <p:cNvSpPr/>
          <p:nvPr/>
        </p:nvSpPr>
        <p:spPr>
          <a:xfrm>
            <a:off x="-11759" y="3172"/>
            <a:ext cx="4533402" cy="6851656"/>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54">
              <a:defRPr/>
            </a:pPr>
            <a:endParaRPr lang="en-US" sz="1798">
              <a:solidFill>
                <a:srgbClr val="FFC000"/>
              </a:solidFill>
              <a:latin typeface="Myriad Web Pro"/>
              <a:sym typeface="Arial"/>
            </a:endParaRPr>
          </a:p>
        </p:txBody>
      </p:sp>
      <p:sp>
        <p:nvSpPr>
          <p:cNvPr id="6" name="TextBox 5">
            <a:extLst>
              <a:ext uri="{FF2B5EF4-FFF2-40B4-BE49-F238E27FC236}">
                <a16:creationId xmlns:a16="http://schemas.microsoft.com/office/drawing/2014/main" id="{6C010447-C959-4158-891A-34C6208AB1B8}"/>
              </a:ext>
            </a:extLst>
          </p:cNvPr>
          <p:cNvSpPr txBox="1"/>
          <p:nvPr/>
        </p:nvSpPr>
        <p:spPr>
          <a:xfrm>
            <a:off x="614675" y="1601893"/>
            <a:ext cx="3731061" cy="4827604"/>
          </a:xfrm>
          <a:prstGeom prst="rect">
            <a:avLst/>
          </a:prstGeom>
          <a:solidFill>
            <a:schemeClr val="bg2"/>
          </a:solidFill>
        </p:spPr>
        <p:txBody>
          <a:bodyPr wrap="square" rtlCol="0">
            <a:spAutoFit/>
          </a:bodyPr>
          <a:lstStyle/>
          <a:p>
            <a:pPr defTabSz="913554">
              <a:defRPr/>
            </a:pPr>
            <a:r>
              <a:rPr lang="en-US" sz="4396" b="1" dirty="0">
                <a:solidFill>
                  <a:srgbClr val="526681"/>
                </a:solidFill>
                <a:latin typeface="Calibri" panose="020F0502020204030204" pitchFamily="34" charset="0"/>
                <a:cs typeface="Arial"/>
                <a:sym typeface="Arial"/>
              </a:rPr>
              <a:t>One Translation</a:t>
            </a:r>
          </a:p>
          <a:p>
            <a:pPr defTabSz="913554">
              <a:defRPr/>
            </a:pPr>
            <a:endParaRPr lang="en-US" sz="4396" b="1" dirty="0">
              <a:solidFill>
                <a:srgbClr val="526681"/>
              </a:solidFill>
              <a:latin typeface="Calibri" panose="020F0502020204030204" pitchFamily="34" charset="0"/>
              <a:cs typeface="Arial"/>
              <a:sym typeface="Arial"/>
            </a:endParaRPr>
          </a:p>
          <a:p>
            <a:pPr defTabSz="913554">
              <a:defRPr/>
            </a:pPr>
            <a:r>
              <a:rPr lang="en-US" sz="4396" b="1" dirty="0">
                <a:solidFill>
                  <a:srgbClr val="526681"/>
                </a:solidFill>
                <a:latin typeface="Calibri" panose="020F0502020204030204" pitchFamily="34" charset="0"/>
                <a:cs typeface="Arial"/>
                <a:sym typeface="Arial"/>
              </a:rPr>
              <a:t>Many Derivatives &amp; Ways to Implement It</a:t>
            </a:r>
          </a:p>
        </p:txBody>
      </p:sp>
    </p:spTree>
    <p:extLst>
      <p:ext uri="{BB962C8B-B14F-4D97-AF65-F5344CB8AC3E}">
        <p14:creationId xmlns:p14="http://schemas.microsoft.com/office/powerpoint/2010/main" val="210384975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DDAC430-8FBB-4781-8C2A-AA05E51525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7926" y="4157203"/>
            <a:ext cx="2177090" cy="851298"/>
          </a:xfrm>
          <a:prstGeom prst="rect">
            <a:avLst/>
          </a:prstGeom>
          <a:noFill/>
          <a:effectLst>
            <a:outerShdw blurRad="50800" dist="1270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061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666050D-7BC1-4FA6-8DA4-CBA19396DDCF}"/>
              </a:ext>
            </a:extLst>
          </p:cNvPr>
          <p:cNvSpPr/>
          <p:nvPr/>
        </p:nvSpPr>
        <p:spPr>
          <a:xfrm>
            <a:off x="2849906" y="4200405"/>
            <a:ext cx="7365791" cy="964468"/>
          </a:xfrm>
          <a:prstGeom prst="roundRect">
            <a:avLst>
              <a:gd name="adj" fmla="val 9182"/>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2849906" y="3171705"/>
            <a:ext cx="7365791" cy="964468"/>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2849906" y="2143005"/>
            <a:ext cx="7365791" cy="964468"/>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2271094" y="4532597"/>
            <a:ext cx="880626" cy="300082"/>
          </a:xfrm>
          <a:prstGeom prst="rect">
            <a:avLst/>
          </a:prstGeom>
        </p:spPr>
        <p:txBody>
          <a:bodyPr wrap="none" rtlCol="0">
            <a:spAutoFit/>
          </a:bodyPr>
          <a:lstStyle/>
          <a:p>
            <a:pPr defTabSz="342900"/>
            <a:r>
              <a:rPr lang="en-US" sz="1350" b="1">
                <a:solidFill>
                  <a:schemeClr val="bg1">
                    <a:lumMod val="65000"/>
                    <a:lumOff val="35000"/>
                  </a:schemeClr>
                </a:solidFill>
                <a:latin typeface="Tw Cen MT" panose="020B0602020104020603"/>
              </a:rPr>
              <a:t>T1 – Data</a:t>
            </a:r>
            <a:endParaRPr lang="en-US" sz="1350" b="1" dirty="0">
              <a:solidFill>
                <a:schemeClr val="bg1">
                  <a:lumMod val="65000"/>
                  <a:lumOff val="35000"/>
                </a:schemeClr>
              </a:solidFill>
              <a:latin typeface="Tw Cen MT" panose="020B0602020104020603"/>
            </a:endParaRP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2255995" y="3504834"/>
            <a:ext cx="910827"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2222089" y="2423498"/>
            <a:ext cx="978088" cy="300082"/>
          </a:xfrm>
          <a:prstGeom prst="rect">
            <a:avLst/>
          </a:prstGeom>
        </p:spPr>
        <p:txBody>
          <a:bodyPr wrap="none" rtlCol="0">
            <a:spAutoFit/>
          </a:bodyPr>
          <a:lstStyle/>
          <a:p>
            <a:pPr defTabSz="342900"/>
            <a:r>
              <a:rPr lang="en-US" sz="1350" b="1" dirty="0">
                <a:solidFill>
                  <a:schemeClr val="bg1">
                    <a:lumMod val="65000"/>
                    <a:lumOff val="35000"/>
                  </a:schemeClr>
                </a:solidFill>
                <a:latin typeface="Tw Cen MT" panose="020B0602020104020603"/>
              </a:rPr>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2970492" y="2224054"/>
            <a:ext cx="1726532" cy="2860211"/>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769212" y="2224054"/>
            <a:ext cx="1726532" cy="2860211"/>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dirty="0">
              <a:solidFill>
                <a:prstClr val="white"/>
              </a:solidFill>
              <a:latin typeface="Tw Cen MT" panose="020B0602020104020603"/>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567933" y="2224054"/>
            <a:ext cx="1726532" cy="2860211"/>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8366653" y="2224054"/>
            <a:ext cx="1726532" cy="2860211"/>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b="1">
              <a:solidFill>
                <a:prstClr val="white"/>
              </a:solidFill>
              <a:latin typeface="Tw Cen MT" panose="020B0602020104020603"/>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3274399" y="1882821"/>
            <a:ext cx="1211101" cy="300082"/>
          </a:xfrm>
          <a:prstGeom prst="rect">
            <a:avLst/>
          </a:prstGeom>
        </p:spPr>
        <p:txBody>
          <a:bodyPr wrap="none" rtlCol="0">
            <a:spAutoFit/>
          </a:bodyPr>
          <a:lstStyle/>
          <a:p>
            <a:pPr defTabSz="342900"/>
            <a:r>
              <a:rPr lang="en-US" sz="1350" b="1" dirty="0">
                <a:solidFill>
                  <a:srgbClr val="A72931"/>
                </a:solidFill>
                <a:latin typeface="Tw Cen MT" panose="020B0602020104020603"/>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827980" y="1883451"/>
            <a:ext cx="1643655" cy="300082"/>
          </a:xfrm>
          <a:prstGeom prst="rect">
            <a:avLst/>
          </a:prstGeom>
        </p:spPr>
        <p:txBody>
          <a:bodyPr wrap="none" rtlCol="0">
            <a:spAutoFit/>
          </a:bodyPr>
          <a:lstStyle/>
          <a:p>
            <a:pPr defTabSz="342900"/>
            <a:r>
              <a:rPr lang="en-US" sz="1350" b="1" dirty="0">
                <a:solidFill>
                  <a:srgbClr val="FAA93A">
                    <a:lumMod val="75000"/>
                  </a:srgbClr>
                </a:solidFill>
                <a:latin typeface="Tw Cen MT" panose="020B0602020104020603"/>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6825070" y="1890103"/>
            <a:ext cx="1241302" cy="300082"/>
          </a:xfrm>
          <a:prstGeom prst="rect">
            <a:avLst/>
          </a:prstGeom>
        </p:spPr>
        <p:txBody>
          <a:bodyPr wrap="none" rtlCol="0">
            <a:spAutoFit/>
          </a:bodyPr>
          <a:lstStyle/>
          <a:p>
            <a:pPr defTabSz="342900"/>
            <a:r>
              <a:rPr lang="en-US" sz="1350" b="1" dirty="0">
                <a:solidFill>
                  <a:srgbClr val="00B050"/>
                </a:solidFill>
                <a:latin typeface="Tw Cen MT" panose="020B0602020104020603"/>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8616387" y="1878672"/>
            <a:ext cx="1305165" cy="300082"/>
          </a:xfrm>
          <a:prstGeom prst="rect">
            <a:avLst/>
          </a:prstGeom>
        </p:spPr>
        <p:txBody>
          <a:bodyPr wrap="none" rtlCol="0">
            <a:spAutoFit/>
          </a:bodyPr>
          <a:lstStyle/>
          <a:p>
            <a:pPr defTabSz="342900"/>
            <a:r>
              <a:rPr lang="en-US" sz="1350" b="1" dirty="0">
                <a:solidFill>
                  <a:srgbClr val="0070C0"/>
                </a:solidFill>
                <a:latin typeface="Tw Cen MT" panose="020B0602020104020603"/>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a:stretch>
            <a:fillRect/>
          </a:stretch>
        </p:blipFill>
        <p:spPr>
          <a:xfrm>
            <a:off x="2149001" y="2307253"/>
            <a:ext cx="404562" cy="506444"/>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a:stretch>
            <a:fillRect/>
          </a:stretch>
        </p:blipFill>
        <p:spPr>
          <a:xfrm>
            <a:off x="2115853" y="4455755"/>
            <a:ext cx="443247" cy="443247"/>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a:stretch>
            <a:fillRect/>
          </a:stretch>
        </p:blipFill>
        <p:spPr>
          <a:xfrm>
            <a:off x="2110318" y="3432315"/>
            <a:ext cx="443246" cy="443246"/>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3074953" y="2332897"/>
            <a:ext cx="1449806" cy="738664"/>
          </a:xfrm>
          <a:prstGeom prst="rect">
            <a:avLst/>
          </a:prstGeom>
        </p:spPr>
        <p:txBody>
          <a:bodyPr wrap="square" rtlCol="0">
            <a:spAutoFit/>
          </a:bodyPr>
          <a:lstStyle/>
          <a:p>
            <a:pPr defTabSz="342900"/>
            <a:r>
              <a:rPr lang="en-US" sz="1050" b="1" dirty="0">
                <a:solidFill>
                  <a:prstClr val="white"/>
                </a:solidFill>
                <a:latin typeface="Tw Cen MT" panose="020B0602020104020603"/>
              </a:rPr>
              <a:t>Case Examples</a:t>
            </a:r>
          </a:p>
          <a:p>
            <a:pPr defTabSz="342900"/>
            <a:r>
              <a:rPr lang="en-US" sz="1050" b="1" dirty="0">
                <a:solidFill>
                  <a:prstClr val="white"/>
                </a:solidFill>
                <a:latin typeface="Tw Cen MT" panose="020B0602020104020603"/>
              </a:rPr>
              <a:t>Paper Forms</a:t>
            </a:r>
          </a:p>
          <a:p>
            <a:pPr defTabSz="342900"/>
            <a:r>
              <a:rPr lang="en-US" sz="1050" b="1" dirty="0">
                <a:solidFill>
                  <a:prstClr val="white"/>
                </a:solidFill>
                <a:latin typeface="Tw Cen MT" panose="020B0602020104020603"/>
              </a:rPr>
              <a:t>User Stories</a:t>
            </a:r>
          </a:p>
          <a:p>
            <a:pPr defTabSz="342900"/>
            <a:r>
              <a:rPr lang="en-US" sz="1050" b="1" dirty="0">
                <a:solidFill>
                  <a:prstClr val="white"/>
                </a:solidFill>
                <a:latin typeface="Tw Cen MT" panose="020B0602020104020603"/>
              </a:rPr>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3074952" y="3354115"/>
            <a:ext cx="1571748" cy="738664"/>
          </a:xfrm>
          <a:prstGeom prst="rect">
            <a:avLst/>
          </a:prstGeom>
        </p:spPr>
        <p:txBody>
          <a:bodyPr wrap="square" rtlCol="0">
            <a:spAutoFit/>
          </a:bodyPr>
          <a:lstStyle/>
          <a:p>
            <a:pPr defTabSz="342900"/>
            <a:r>
              <a:rPr lang="en-US" sz="1050" b="1" dirty="0">
                <a:solidFill>
                  <a:prstClr val="white"/>
                </a:solidFill>
                <a:latin typeface="Tw Cen MT" panose="020B0602020104020603"/>
              </a:rPr>
              <a:t>Guideline narrative</a:t>
            </a:r>
          </a:p>
          <a:p>
            <a:pPr defTabSz="342900"/>
            <a:r>
              <a:rPr lang="en-US" sz="1050" b="1" dirty="0">
                <a:solidFill>
                  <a:prstClr val="white"/>
                </a:solidFill>
                <a:latin typeface="Tw Cen MT" panose="020B0602020104020603"/>
              </a:rPr>
              <a:t>Evidence Summaries</a:t>
            </a:r>
          </a:p>
          <a:p>
            <a:pPr defTabSz="342900"/>
            <a:r>
              <a:rPr lang="en-US" sz="1050" b="1" dirty="0">
                <a:solidFill>
                  <a:prstClr val="white"/>
                </a:solidFill>
                <a:latin typeface="Tw Cen MT" panose="020B0602020104020603"/>
              </a:rPr>
              <a:t>Tables &amp; Figures</a:t>
            </a:r>
          </a:p>
          <a:p>
            <a:pPr defTabSz="342900"/>
            <a:endParaRPr lang="en-US" sz="1050" b="1" dirty="0">
              <a:solidFill>
                <a:prstClr val="white"/>
              </a:solidFill>
              <a:latin typeface="Tw Cen MT" panose="020B0602020104020603"/>
            </a:endParaRPr>
          </a:p>
        </p:txBody>
      </p:sp>
      <p:sp>
        <p:nvSpPr>
          <p:cNvPr id="49" name="TextBox 48">
            <a:extLst>
              <a:ext uri="{FF2B5EF4-FFF2-40B4-BE49-F238E27FC236}">
                <a16:creationId xmlns:a16="http://schemas.microsoft.com/office/drawing/2014/main" id="{6A2FDFAF-3EF4-4684-BD5E-F848F994EE36}"/>
              </a:ext>
            </a:extLst>
          </p:cNvPr>
          <p:cNvSpPr txBox="1"/>
          <p:nvPr/>
        </p:nvSpPr>
        <p:spPr>
          <a:xfrm>
            <a:off x="3074952" y="4345004"/>
            <a:ext cx="1622070" cy="577081"/>
          </a:xfrm>
          <a:prstGeom prst="rect">
            <a:avLst/>
          </a:prstGeom>
        </p:spPr>
        <p:txBody>
          <a:bodyPr wrap="square" rtlCol="0">
            <a:spAutoFit/>
          </a:bodyPr>
          <a:lstStyle/>
          <a:p>
            <a:pPr defTabSz="342900"/>
            <a:r>
              <a:rPr lang="en-US" sz="1050" b="1" dirty="0">
                <a:solidFill>
                  <a:prstClr val="white"/>
                </a:solidFill>
                <a:latin typeface="Tw Cen MT" panose="020B0602020104020603"/>
              </a:rPr>
              <a:t>Glossaries</a:t>
            </a:r>
          </a:p>
          <a:p>
            <a:pPr defTabSz="342900"/>
            <a:r>
              <a:rPr lang="en-US" sz="1050" b="1" dirty="0">
                <a:solidFill>
                  <a:prstClr val="white"/>
                </a:solidFill>
                <a:latin typeface="Tw Cen MT" panose="020B0602020104020603"/>
              </a:rPr>
              <a:t>Domain Concepts</a:t>
            </a:r>
          </a:p>
          <a:p>
            <a:pPr defTabSz="342900"/>
            <a:r>
              <a:rPr lang="en-US" sz="1050" b="1" dirty="0">
                <a:solidFill>
                  <a:prstClr val="white"/>
                </a:solidFill>
                <a:latin typeface="Tw Cen MT" panose="020B0602020104020603"/>
              </a:rPr>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907575" y="2446836"/>
            <a:ext cx="1449806" cy="415498"/>
          </a:xfrm>
          <a:prstGeom prst="rect">
            <a:avLst/>
          </a:prstGeom>
        </p:spPr>
        <p:txBody>
          <a:bodyPr wrap="square" rtlCol="0">
            <a:spAutoFit/>
          </a:bodyPr>
          <a:lstStyle/>
          <a:p>
            <a:pPr defTabSz="342900"/>
            <a:r>
              <a:rPr lang="en-US" sz="1050" b="1" dirty="0">
                <a:solidFill>
                  <a:prstClr val="white"/>
                </a:solidFill>
                <a:latin typeface="Tw Cen MT" panose="020B0602020104020603"/>
              </a:rPr>
              <a:t>Wire Frames</a:t>
            </a:r>
          </a:p>
          <a:p>
            <a:pPr defTabSz="342900"/>
            <a:r>
              <a:rPr lang="en-US" sz="1050" b="1" dirty="0">
                <a:solidFill>
                  <a:prstClr val="white"/>
                </a:solidFill>
                <a:latin typeface="Tw Cen MT" panose="020B0602020104020603"/>
              </a:rPr>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706296" y="2487057"/>
            <a:ext cx="1449806" cy="253916"/>
          </a:xfrm>
          <a:prstGeom prst="rect">
            <a:avLst/>
          </a:prstGeom>
        </p:spPr>
        <p:txBody>
          <a:bodyPr wrap="square" rtlCol="0">
            <a:spAutoFit/>
          </a:bodyPr>
          <a:lstStyle/>
          <a:p>
            <a:pPr defTabSz="342900"/>
            <a:r>
              <a:rPr lang="en-US" sz="1050" b="1" dirty="0">
                <a:solidFill>
                  <a:prstClr val="white"/>
                </a:solidFill>
                <a:latin typeface="Tw Cen MT" panose="020B0602020104020603"/>
              </a:rPr>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8505016" y="2304940"/>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User-interface Forms</a:t>
            </a:r>
          </a:p>
          <a:p>
            <a:pPr defTabSz="342900"/>
            <a:r>
              <a:rPr lang="en-US" sz="1050" b="1" dirty="0">
                <a:solidFill>
                  <a:prstClr val="white"/>
                </a:solidFill>
                <a:latin typeface="Tw Cen MT" panose="020B0602020104020603"/>
              </a:rPr>
              <a:t>Visualizations</a:t>
            </a:r>
          </a:p>
          <a:p>
            <a:pPr defTabSz="342900"/>
            <a:r>
              <a:rPr lang="en-US" sz="1050" b="1" dirty="0">
                <a:solidFill>
                  <a:prstClr val="white"/>
                </a:solidFill>
                <a:latin typeface="Tw Cen MT" panose="020B0602020104020603"/>
              </a:rPr>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907575" y="3216436"/>
            <a:ext cx="1449806" cy="900246"/>
          </a:xfrm>
          <a:prstGeom prst="rect">
            <a:avLst/>
          </a:prstGeom>
        </p:spPr>
        <p:txBody>
          <a:bodyPr wrap="square" rtlCol="0">
            <a:spAutoFit/>
          </a:bodyPr>
          <a:lstStyle/>
          <a:p>
            <a:pPr defTabSz="342900"/>
            <a:r>
              <a:rPr lang="en-US" sz="1050" b="1" dirty="0">
                <a:solidFill>
                  <a:prstClr val="white"/>
                </a:solidFill>
                <a:latin typeface="Tw Cen MT" panose="020B0602020104020603"/>
              </a:rPr>
              <a:t>Workflows</a:t>
            </a:r>
          </a:p>
          <a:p>
            <a:pPr indent="-182876" defTabSz="342900"/>
            <a:r>
              <a:rPr lang="en-US" sz="1050" b="1" dirty="0">
                <a:solidFill>
                  <a:prstClr val="white"/>
                </a:solidFill>
                <a:latin typeface="Tw Cen MT" panose="020B0602020104020603"/>
              </a:rPr>
              <a:t>Decision Trees, Tables, and Flows</a:t>
            </a:r>
          </a:p>
          <a:p>
            <a:pPr defTabSz="342900"/>
            <a:r>
              <a:rPr lang="en-US" sz="1050" b="1" dirty="0">
                <a:solidFill>
                  <a:prstClr val="white"/>
                </a:solidFill>
                <a:latin typeface="Tw Cen MT" panose="020B0602020104020603"/>
              </a:rPr>
              <a:t>Triggers</a:t>
            </a:r>
          </a:p>
          <a:p>
            <a:pPr defTabSz="342900"/>
            <a:r>
              <a:rPr lang="en-US" sz="1050" b="1" dirty="0">
                <a:solidFill>
                  <a:prstClr val="white"/>
                </a:solidFill>
                <a:latin typeface="Tw Cen MT" panose="020B0602020104020603"/>
              </a:rPr>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907575" y="4317331"/>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Terminologies</a:t>
            </a:r>
          </a:p>
          <a:p>
            <a:pPr defTabSz="342900"/>
            <a:r>
              <a:rPr lang="en-US" sz="1050" b="1" dirty="0">
                <a:solidFill>
                  <a:prstClr val="white"/>
                </a:solidFill>
                <a:latin typeface="Tw Cen MT" panose="020B0602020104020603"/>
              </a:rPr>
              <a:t>Data Dictionary</a:t>
            </a:r>
          </a:p>
          <a:p>
            <a:pPr defTabSz="342900"/>
            <a:r>
              <a:rPr lang="en-US" sz="1050" b="1" dirty="0">
                <a:solidFill>
                  <a:prstClr val="white"/>
                </a:solidFill>
                <a:latin typeface="Tw Cen MT" panose="020B0602020104020603"/>
              </a:rPr>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706296" y="3289632"/>
            <a:ext cx="1588169" cy="738664"/>
          </a:xfrm>
          <a:prstGeom prst="rect">
            <a:avLst/>
          </a:prstGeom>
        </p:spPr>
        <p:txBody>
          <a:bodyPr wrap="square" rIns="0" rtlCol="0">
            <a:spAutoFit/>
          </a:bodyPr>
          <a:lstStyle/>
          <a:p>
            <a:pPr defTabSz="342900"/>
            <a:r>
              <a:rPr lang="en-US" sz="1050" b="1" dirty="0">
                <a:solidFill>
                  <a:prstClr val="white"/>
                </a:solidFill>
                <a:latin typeface="Tw Cen MT" panose="020B0602020104020603"/>
              </a:rPr>
              <a:t>Library (CQL)</a:t>
            </a:r>
          </a:p>
          <a:p>
            <a:pPr defTabSz="342900"/>
            <a:r>
              <a:rPr lang="en-US" sz="1050" b="1" dirty="0">
                <a:solidFill>
                  <a:prstClr val="white"/>
                </a:solidFill>
                <a:latin typeface="Tw Cen MT" panose="020B0602020104020603"/>
              </a:rPr>
              <a:t>ActivityDefinition</a:t>
            </a:r>
          </a:p>
          <a:p>
            <a:pPr defTabSz="342900"/>
            <a:r>
              <a:rPr lang="en-US" sz="1050" b="1" dirty="0">
                <a:solidFill>
                  <a:prstClr val="white"/>
                </a:solidFill>
                <a:latin typeface="Tw Cen MT" panose="020B0602020104020603"/>
              </a:rPr>
              <a:t>PlanDefinition</a:t>
            </a:r>
          </a:p>
          <a:p>
            <a:pPr defTabSz="342900"/>
            <a:r>
              <a:rPr lang="en-US" sz="1050" b="1" dirty="0">
                <a:solidFill>
                  <a:prstClr val="white"/>
                </a:solidFill>
                <a:latin typeface="Tw Cen MT" panose="020B0602020104020603"/>
              </a:rPr>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706298"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CodeSystem</a:t>
            </a:r>
          </a:p>
          <a:p>
            <a:pPr defTabSz="342900"/>
            <a:r>
              <a:rPr lang="en-US" sz="1050" b="1" dirty="0">
                <a:solidFill>
                  <a:prstClr val="white"/>
                </a:solidFill>
                <a:latin typeface="Tw Cen MT" panose="020B0602020104020603"/>
              </a:rPr>
              <a:t>ValueSet</a:t>
            </a:r>
          </a:p>
          <a:p>
            <a:pPr defTabSz="342900"/>
            <a:r>
              <a:rPr lang="en-US" sz="1050" b="1" dirty="0">
                <a:solidFill>
                  <a:prstClr val="white"/>
                </a:solidFill>
                <a:latin typeface="Tw Cen MT" panose="020B0602020104020603"/>
              </a:rPr>
              <a:t>StructureDefinition</a:t>
            </a:r>
          </a:p>
          <a:p>
            <a:pPr defTabSz="342900"/>
            <a:r>
              <a:rPr lang="en-US" sz="1050" b="1" dirty="0">
                <a:solidFill>
                  <a:prstClr val="white"/>
                </a:solidFill>
                <a:latin typeface="Tw Cen MT" panose="020B0602020104020603"/>
              </a:rPr>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8505016" y="3216429"/>
            <a:ext cx="1449806" cy="577081"/>
          </a:xfrm>
          <a:prstGeom prst="rect">
            <a:avLst/>
          </a:prstGeom>
        </p:spPr>
        <p:txBody>
          <a:bodyPr wrap="square" rtlCol="0">
            <a:spAutoFit/>
          </a:bodyPr>
          <a:lstStyle/>
          <a:p>
            <a:pPr defTabSz="342900"/>
            <a:r>
              <a:rPr lang="en-US" sz="1050" b="1" dirty="0">
                <a:solidFill>
                  <a:prstClr val="white"/>
                </a:solidFill>
                <a:latin typeface="Tw Cen MT" panose="020B0602020104020603"/>
              </a:rPr>
              <a:t>Application Services</a:t>
            </a:r>
          </a:p>
          <a:p>
            <a:pPr defTabSz="342900"/>
            <a:r>
              <a:rPr lang="en-US" sz="1050" b="1" dirty="0">
                <a:solidFill>
                  <a:prstClr val="white"/>
                </a:solidFill>
                <a:latin typeface="Tw Cen MT" panose="020B0602020104020603"/>
              </a:rPr>
              <a:t>Health Record Systems</a:t>
            </a:r>
          </a:p>
          <a:p>
            <a:pPr defTabSz="342900"/>
            <a:r>
              <a:rPr lang="en-US" sz="1050" b="1" dirty="0">
                <a:solidFill>
                  <a:prstClr val="white"/>
                </a:solidFill>
                <a:latin typeface="Tw Cen MT" panose="020B0602020104020603"/>
              </a:rPr>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8505017" y="4280971"/>
            <a:ext cx="1537847" cy="738664"/>
          </a:xfrm>
          <a:prstGeom prst="rect">
            <a:avLst/>
          </a:prstGeom>
        </p:spPr>
        <p:txBody>
          <a:bodyPr wrap="square" rtlCol="0">
            <a:spAutoFit/>
          </a:bodyPr>
          <a:lstStyle/>
          <a:p>
            <a:pPr defTabSz="342900"/>
            <a:r>
              <a:rPr lang="en-US" sz="1050" b="1" dirty="0">
                <a:solidFill>
                  <a:prstClr val="white"/>
                </a:solidFill>
                <a:latin typeface="Tw Cen MT" panose="020B0602020104020603"/>
              </a:rPr>
              <a:t>Systems of Record</a:t>
            </a:r>
          </a:p>
          <a:p>
            <a:pPr defTabSz="342900"/>
            <a:r>
              <a:rPr lang="en-US" sz="1050" b="1" dirty="0">
                <a:solidFill>
                  <a:prstClr val="white"/>
                </a:solidFill>
                <a:latin typeface="Tw Cen MT" panose="020B0602020104020603"/>
              </a:rPr>
              <a:t>Registries and Exchanges</a:t>
            </a:r>
          </a:p>
          <a:p>
            <a:pPr defTabSz="342900"/>
            <a:r>
              <a:rPr lang="en-US" sz="1050" b="1" dirty="0">
                <a:solidFill>
                  <a:prstClr val="white"/>
                </a:solidFill>
                <a:latin typeface="Tw Cen MT" panose="020B0602020104020603"/>
              </a:rPr>
              <a:t>Data Services</a:t>
            </a:r>
          </a:p>
        </p:txBody>
      </p:sp>
      <p:sp>
        <p:nvSpPr>
          <p:cNvPr id="2" name="Rectangle 1">
            <a:extLst>
              <a:ext uri="{FF2B5EF4-FFF2-40B4-BE49-F238E27FC236}">
                <a16:creationId xmlns:a16="http://schemas.microsoft.com/office/drawing/2014/main" id="{687F86D2-5237-4427-BC7D-0966E00D4075}"/>
              </a:ext>
            </a:extLst>
          </p:cNvPr>
          <p:cNvSpPr/>
          <p:nvPr/>
        </p:nvSpPr>
        <p:spPr>
          <a:xfrm>
            <a:off x="2799471" y="2114309"/>
            <a:ext cx="7471132" cy="311359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18D9670-5621-4C5B-81E0-06471DBA7492}"/>
              </a:ext>
            </a:extLst>
          </p:cNvPr>
          <p:cNvSpPr/>
          <p:nvPr/>
        </p:nvSpPr>
        <p:spPr>
          <a:xfrm>
            <a:off x="2030496" y="1970675"/>
            <a:ext cx="553329" cy="3113590"/>
          </a:xfrm>
          <a:prstGeom prst="rect">
            <a:avLst/>
          </a:prstGeom>
          <a:solidFill>
            <a:srgbClr val="FFFFFF">
              <a:alpha val="54902"/>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966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5"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1"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66"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391C57C-BF92-465F-9E9C-2A73884EEE7D}"/>
              </a:ext>
            </a:extLst>
          </p:cNvPr>
          <p:cNvSpPr>
            <a:spLocks noGrp="1"/>
          </p:cNvSpPr>
          <p:nvPr>
            <p:ph type="ctrTitle"/>
          </p:nvPr>
        </p:nvSpPr>
        <p:spPr>
          <a:xfrm>
            <a:off x="4654296" y="963613"/>
            <a:ext cx="6698514" cy="4981574"/>
          </a:xfrm>
        </p:spPr>
        <p:txBody>
          <a:bodyPr anchor="ctr">
            <a:normAutofit fontScale="90000"/>
          </a:bodyPr>
          <a:lstStyle/>
          <a:p>
            <a:pPr algn="ctr"/>
            <a:r>
              <a:rPr lang="en-US" sz="6000" b="1" kern="1200" dirty="0">
                <a:effectLst/>
                <a:latin typeface="+mj-lt"/>
                <a:ea typeface="+mj-ea"/>
                <a:cs typeface="+mj-cs"/>
              </a:rPr>
              <a:t>Use Case 1:</a:t>
            </a:r>
            <a:br>
              <a:rPr lang="en-US" sz="6000" b="1" kern="1200" dirty="0">
                <a:effectLst/>
                <a:latin typeface="+mj-lt"/>
                <a:ea typeface="+mj-ea"/>
                <a:cs typeface="+mj-cs"/>
              </a:rPr>
            </a:br>
            <a:br>
              <a:rPr lang="en-US" sz="6000" b="1" kern="1200" dirty="0">
                <a:effectLst/>
                <a:latin typeface="+mj-lt"/>
                <a:ea typeface="+mj-ea"/>
                <a:cs typeface="+mj-cs"/>
              </a:rPr>
            </a:br>
            <a:r>
              <a:rPr lang="en-US" sz="6000" b="1" kern="1200" dirty="0">
                <a:effectLst/>
                <a:latin typeface="+mj-lt"/>
                <a:ea typeface="+mj-ea"/>
                <a:cs typeface="+mj-cs"/>
              </a:rPr>
              <a:t>COVID-19</a:t>
            </a:r>
            <a:br>
              <a:rPr lang="en-US" sz="6000" b="1" kern="1200" dirty="0">
                <a:effectLst/>
                <a:latin typeface="+mj-lt"/>
                <a:ea typeface="+mj-ea"/>
                <a:cs typeface="+mj-cs"/>
              </a:rPr>
            </a:br>
            <a:r>
              <a:rPr lang="en-US" sz="6000" b="1" kern="1200" dirty="0">
                <a:effectLst/>
                <a:latin typeface="+mj-lt"/>
                <a:ea typeface="+mj-ea"/>
                <a:cs typeface="+mj-cs"/>
              </a:rPr>
              <a:t>Severity Score</a:t>
            </a:r>
            <a:br>
              <a:rPr lang="en-US" sz="6000" b="1" kern="1200" dirty="0">
                <a:effectLst/>
                <a:latin typeface="+mj-lt"/>
                <a:ea typeface="+mj-ea"/>
                <a:cs typeface="+mj-cs"/>
              </a:rPr>
            </a:br>
            <a:r>
              <a:rPr lang="en-US" sz="6000" b="1" kern="1200" dirty="0">
                <a:effectLst/>
                <a:latin typeface="+mj-lt"/>
                <a:ea typeface="+mj-ea"/>
                <a:cs typeface="+mj-cs"/>
              </a:rPr>
              <a:t>&amp;</a:t>
            </a:r>
            <a:br>
              <a:rPr lang="en-US" sz="6000" b="1" kern="1200" dirty="0">
                <a:effectLst/>
                <a:latin typeface="+mj-lt"/>
                <a:ea typeface="+mj-ea"/>
                <a:cs typeface="+mj-cs"/>
              </a:rPr>
            </a:br>
            <a:r>
              <a:rPr lang="en-US" sz="6000" b="1" kern="1200" dirty="0">
                <a:effectLst/>
                <a:latin typeface="+mj-lt"/>
                <a:ea typeface="+mj-ea"/>
                <a:cs typeface="+mj-cs"/>
              </a:rPr>
              <a:t>ED Disposition</a:t>
            </a:r>
          </a:p>
        </p:txBody>
      </p:sp>
      <p:sp>
        <p:nvSpPr>
          <p:cNvPr id="3" name="Subtitle 2">
            <a:extLst>
              <a:ext uri="{FF2B5EF4-FFF2-40B4-BE49-F238E27FC236}">
                <a16:creationId xmlns:a16="http://schemas.microsoft.com/office/drawing/2014/main" id="{5148724E-3568-4699-8D29-829B1B6905E5}"/>
              </a:ext>
            </a:extLst>
          </p:cNvPr>
          <p:cNvSpPr>
            <a:spLocks noGrp="1"/>
          </p:cNvSpPr>
          <p:nvPr>
            <p:ph type="subTitle" idx="1"/>
          </p:nvPr>
        </p:nvSpPr>
        <p:spPr>
          <a:xfrm>
            <a:off x="953029" y="1776410"/>
            <a:ext cx="3030377" cy="4548188"/>
          </a:xfrm>
        </p:spPr>
        <p:txBody>
          <a:bodyPr anchor="ctr">
            <a:normAutofit/>
          </a:bodyPr>
          <a:lstStyle/>
          <a:p>
            <a:pPr algn="r"/>
            <a:r>
              <a:rPr lang="en-US" sz="3600" b="1" dirty="0">
                <a:solidFill>
                  <a:schemeClr val="tx1"/>
                </a:solidFill>
              </a:rPr>
              <a:t>C19 Digital Guideline Working Group</a:t>
            </a:r>
          </a:p>
        </p:txBody>
      </p:sp>
    </p:spTree>
    <p:extLst>
      <p:ext uri="{BB962C8B-B14F-4D97-AF65-F5344CB8AC3E}">
        <p14:creationId xmlns:p14="http://schemas.microsoft.com/office/powerpoint/2010/main" val="1748817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44E8-572F-49C0-BE2E-84858E633EDE}"/>
              </a:ext>
            </a:extLst>
          </p:cNvPr>
          <p:cNvSpPr>
            <a:spLocks noGrp="1"/>
          </p:cNvSpPr>
          <p:nvPr>
            <p:ph type="title"/>
          </p:nvPr>
        </p:nvSpPr>
        <p:spPr/>
        <p:txBody>
          <a:bodyPr/>
          <a:lstStyle/>
          <a:p>
            <a:r>
              <a:rPr lang="en-US" dirty="0"/>
              <a:t>Content Team</a:t>
            </a:r>
            <a:br>
              <a:rPr lang="en-US" dirty="0"/>
            </a:br>
            <a:r>
              <a:rPr lang="en-US" sz="3200" dirty="0"/>
              <a:t>Needs Identification &amp; Prioritization</a:t>
            </a:r>
            <a:endParaRPr lang="en-US" dirty="0"/>
          </a:p>
        </p:txBody>
      </p:sp>
      <p:sp>
        <p:nvSpPr>
          <p:cNvPr id="3" name="Content Placeholder 2">
            <a:extLst>
              <a:ext uri="{FF2B5EF4-FFF2-40B4-BE49-F238E27FC236}">
                <a16:creationId xmlns:a16="http://schemas.microsoft.com/office/drawing/2014/main" id="{29426013-7E63-49DB-A6FF-B8363E0169D4}"/>
              </a:ext>
            </a:extLst>
          </p:cNvPr>
          <p:cNvSpPr>
            <a:spLocks noGrp="1"/>
          </p:cNvSpPr>
          <p:nvPr>
            <p:ph idx="1"/>
          </p:nvPr>
        </p:nvSpPr>
        <p:spPr/>
        <p:txBody>
          <a:bodyPr/>
          <a:lstStyle/>
          <a:p>
            <a:r>
              <a:rPr lang="en-US" dirty="0"/>
              <a:t>Front Line Clinicians Identify Need</a:t>
            </a:r>
          </a:p>
          <a:p>
            <a:r>
              <a:rPr lang="en-US" dirty="0"/>
              <a:t>Review the Evidence Base +/- Expert Consensus</a:t>
            </a:r>
          </a:p>
          <a:p>
            <a:r>
              <a:rPr lang="en-US" dirty="0"/>
              <a:t>Work with KE Team to Scope Difficulty &amp; Opportunity</a:t>
            </a:r>
          </a:p>
          <a:p>
            <a:endParaRPr lang="en-US" dirty="0"/>
          </a:p>
          <a:p>
            <a:r>
              <a:rPr lang="en-US" dirty="0"/>
              <a:t>Prioritized based on:</a:t>
            </a:r>
          </a:p>
          <a:p>
            <a:pPr lvl="1"/>
            <a:r>
              <a:rPr lang="en-US" dirty="0"/>
              <a:t>Need/ Impact</a:t>
            </a:r>
          </a:p>
          <a:p>
            <a:pPr lvl="1"/>
            <a:r>
              <a:rPr lang="en-US" dirty="0"/>
              <a:t>Difficulty</a:t>
            </a:r>
          </a:p>
          <a:p>
            <a:pPr lvl="1"/>
            <a:r>
              <a:rPr lang="en-US" dirty="0"/>
              <a:t>Evidence or Consensus to Support Best Practice</a:t>
            </a:r>
          </a:p>
        </p:txBody>
      </p:sp>
    </p:spTree>
    <p:extLst>
      <p:ext uri="{BB962C8B-B14F-4D97-AF65-F5344CB8AC3E}">
        <p14:creationId xmlns:p14="http://schemas.microsoft.com/office/powerpoint/2010/main" val="1144503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89B9A-621B-4C94-8B40-E2993301B4FD}"/>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Development of Severity Score (Pre-L1)</a:t>
            </a:r>
          </a:p>
        </p:txBody>
      </p:sp>
      <p:grpSp>
        <p:nvGrpSpPr>
          <p:cNvPr id="2" name="Group 1">
            <a:extLst>
              <a:ext uri="{FF2B5EF4-FFF2-40B4-BE49-F238E27FC236}">
                <a16:creationId xmlns:a16="http://schemas.microsoft.com/office/drawing/2014/main" id="{1ABD4C82-CF44-4072-907D-5665E48D24AD}"/>
              </a:ext>
            </a:extLst>
          </p:cNvPr>
          <p:cNvGrpSpPr/>
          <p:nvPr/>
        </p:nvGrpSpPr>
        <p:grpSpPr>
          <a:xfrm>
            <a:off x="-1" y="1151158"/>
            <a:ext cx="11997240" cy="5465535"/>
            <a:chOff x="-1" y="1151158"/>
            <a:chExt cx="11997240" cy="5465535"/>
          </a:xfrm>
        </p:grpSpPr>
        <p:pic>
          <p:nvPicPr>
            <p:cNvPr id="3" name="Picture 2">
              <a:extLst>
                <a:ext uri="{FF2B5EF4-FFF2-40B4-BE49-F238E27FC236}">
                  <a16:creationId xmlns:a16="http://schemas.microsoft.com/office/drawing/2014/main" id="{4F3959C2-4677-414B-AD0C-9CC66591532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 y="1151158"/>
              <a:ext cx="8682467" cy="404473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DC3E516F-8242-4ADB-990C-1BAB1CE2720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40941" y="2435142"/>
              <a:ext cx="8956298" cy="4181551"/>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317359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7C53B-57CC-42D9-880D-1064EA967A59}"/>
              </a:ext>
            </a:extLst>
          </p:cNvPr>
          <p:cNvPicPr>
            <a:picLocks noChangeAspect="1"/>
          </p:cNvPicPr>
          <p:nvPr/>
        </p:nvPicPr>
        <p:blipFill>
          <a:blip r:embed="rId2"/>
          <a:stretch>
            <a:fillRect/>
          </a:stretch>
        </p:blipFill>
        <p:spPr>
          <a:xfrm>
            <a:off x="1280602" y="1294086"/>
            <a:ext cx="9630796" cy="4717694"/>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F0D086D1-762A-427B-9DED-B1521E2095E4}"/>
              </a:ext>
            </a:extLst>
          </p:cNvPr>
          <p:cNvSpPr>
            <a:spLocks noGrp="1"/>
          </p:cNvSpPr>
          <p:nvPr>
            <p:ph type="title"/>
          </p:nvPr>
        </p:nvSpPr>
        <p:spPr>
          <a:xfrm>
            <a:off x="0" y="80886"/>
            <a:ext cx="12192000" cy="744538"/>
          </a:xfrm>
        </p:spPr>
        <p:txBody>
          <a:bodyPr/>
          <a:lstStyle/>
          <a:p>
            <a:pPr algn="ctr"/>
            <a:r>
              <a:rPr lang="en-US" dirty="0"/>
              <a:t>Initial Description of Severity Score (L1/L2)</a:t>
            </a:r>
          </a:p>
        </p:txBody>
      </p:sp>
    </p:spTree>
    <p:extLst>
      <p:ext uri="{BB962C8B-B14F-4D97-AF65-F5344CB8AC3E}">
        <p14:creationId xmlns:p14="http://schemas.microsoft.com/office/powerpoint/2010/main" val="258750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6D8909-BFB0-47A8-B214-9D25378AD3D2}"/>
              </a:ext>
            </a:extLst>
          </p:cNvPr>
          <p:cNvPicPr>
            <a:picLocks noChangeAspect="1"/>
          </p:cNvPicPr>
          <p:nvPr/>
        </p:nvPicPr>
        <p:blipFill>
          <a:blip r:embed="rId2"/>
          <a:stretch>
            <a:fillRect/>
          </a:stretch>
        </p:blipFill>
        <p:spPr>
          <a:xfrm>
            <a:off x="6308558" y="246007"/>
            <a:ext cx="5051543" cy="6263078"/>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406E56FD-6FDE-4679-810B-F09603D10BBF}"/>
              </a:ext>
            </a:extLst>
          </p:cNvPr>
          <p:cNvSpPr txBox="1">
            <a:spLocks/>
          </p:cNvSpPr>
          <p:nvPr/>
        </p:nvSpPr>
        <p:spPr>
          <a:xfrm>
            <a:off x="0" y="80886"/>
            <a:ext cx="5588086"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Data Elements Identified in</a:t>
            </a:r>
          </a:p>
          <a:p>
            <a:pPr algn="ctr"/>
            <a:r>
              <a:rPr lang="en-US" dirty="0"/>
              <a:t>Initial Description of Severity Score</a:t>
            </a:r>
          </a:p>
          <a:p>
            <a:pPr algn="ctr"/>
            <a:endParaRPr lang="en-US" dirty="0"/>
          </a:p>
          <a:p>
            <a:pPr algn="ctr"/>
            <a:endParaRPr lang="en-US" dirty="0"/>
          </a:p>
          <a:p>
            <a:pPr algn="ctr"/>
            <a:r>
              <a:rPr lang="en-US" sz="3600" dirty="0"/>
              <a:t>Feedback from Terminology Vendors &amp; Coalition (Interoperability Alliance)</a:t>
            </a:r>
          </a:p>
        </p:txBody>
      </p:sp>
    </p:spTree>
    <p:extLst>
      <p:ext uri="{BB962C8B-B14F-4D97-AF65-F5344CB8AC3E}">
        <p14:creationId xmlns:p14="http://schemas.microsoft.com/office/powerpoint/2010/main" val="2283889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6DCBE74-76FB-4A64-942E-C04DF0BF3D8E}"/>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Initial Draft Decision Table (L3-ish)</a:t>
            </a:r>
          </a:p>
          <a:p>
            <a:pPr algn="ctr"/>
            <a:r>
              <a:rPr lang="en-US" sz="3200" dirty="0"/>
              <a:t>From Initial Description of Severity Score using BPM+ Model</a:t>
            </a:r>
            <a:endParaRPr lang="en-US" dirty="0"/>
          </a:p>
        </p:txBody>
      </p:sp>
      <p:grpSp>
        <p:nvGrpSpPr>
          <p:cNvPr id="3" name="Group 2">
            <a:extLst>
              <a:ext uri="{FF2B5EF4-FFF2-40B4-BE49-F238E27FC236}">
                <a16:creationId xmlns:a16="http://schemas.microsoft.com/office/drawing/2014/main" id="{8F09B703-A915-41E0-BF07-10AA45512116}"/>
              </a:ext>
            </a:extLst>
          </p:cNvPr>
          <p:cNvGrpSpPr/>
          <p:nvPr/>
        </p:nvGrpSpPr>
        <p:grpSpPr>
          <a:xfrm>
            <a:off x="297605" y="1443037"/>
            <a:ext cx="11146691" cy="5176838"/>
            <a:chOff x="297605" y="1443037"/>
            <a:chExt cx="11146691" cy="5176838"/>
          </a:xfrm>
        </p:grpSpPr>
        <p:pic>
          <p:nvPicPr>
            <p:cNvPr id="4" name="Picture 3" descr="A screenshot of a cell phone&#10;&#10;Description automatically generated">
              <a:extLst>
                <a:ext uri="{FF2B5EF4-FFF2-40B4-BE49-F238E27FC236}">
                  <a16:creationId xmlns:a16="http://schemas.microsoft.com/office/drawing/2014/main" id="{8137FC90-3DB3-4348-8C6A-6693B31E335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97605" y="1443037"/>
              <a:ext cx="6214303" cy="5176838"/>
            </a:xfrm>
            <a:prstGeom prst="rect">
              <a:avLst/>
            </a:prstGeom>
            <a:effectLst>
              <a:outerShdw blurRad="50800" dist="38100" dir="2700000" algn="tl" rotWithShape="0">
                <a:prstClr val="black">
                  <a:alpha val="40000"/>
                </a:prstClr>
              </a:outerShdw>
            </a:effectLst>
          </p:spPr>
        </p:pic>
        <p:pic>
          <p:nvPicPr>
            <p:cNvPr id="6" name="Picture 5" descr="A screenshot of a cell phone&#10;&#10;Description automatically generated">
              <a:extLst>
                <a:ext uri="{FF2B5EF4-FFF2-40B4-BE49-F238E27FC236}">
                  <a16:creationId xmlns:a16="http://schemas.microsoft.com/office/drawing/2014/main" id="{4D7AB9C7-BA71-41EA-B2B2-5B965CD0D0E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617444" y="1443037"/>
              <a:ext cx="4826852" cy="4552952"/>
            </a:xfrm>
            <a:prstGeom prst="rect">
              <a:avLst/>
            </a:prstGeom>
            <a:effectLst>
              <a:outerShdw blurRad="50800" dist="38100" dir="2700000" algn="tl" rotWithShape="0">
                <a:prstClr val="black">
                  <a:alpha val="40000"/>
                </a:prstClr>
              </a:outerShdw>
            </a:effectLst>
          </p:spPr>
        </p:pic>
      </p:grpSp>
      <p:sp>
        <p:nvSpPr>
          <p:cNvPr id="7" name="TextBox 6">
            <a:extLst>
              <a:ext uri="{FF2B5EF4-FFF2-40B4-BE49-F238E27FC236}">
                <a16:creationId xmlns:a16="http://schemas.microsoft.com/office/drawing/2014/main" id="{CF5104B6-2031-46E6-90EE-3DCEB1197592}"/>
              </a:ext>
            </a:extLst>
          </p:cNvPr>
          <p:cNvSpPr txBox="1"/>
          <p:nvPr/>
        </p:nvSpPr>
        <p:spPr>
          <a:xfrm>
            <a:off x="10955867" y="6407782"/>
            <a:ext cx="886333" cy="369332"/>
          </a:xfrm>
          <a:prstGeom prst="rect">
            <a:avLst/>
          </a:prstGeom>
          <a:noFill/>
        </p:spPr>
        <p:txBody>
          <a:bodyPr wrap="none" rtlCol="0">
            <a:spAutoFit/>
          </a:bodyPr>
          <a:lstStyle/>
          <a:p>
            <a:r>
              <a:rPr lang="en-US" dirty="0"/>
              <a:t>1 Week</a:t>
            </a:r>
          </a:p>
        </p:txBody>
      </p:sp>
    </p:spTree>
    <p:extLst>
      <p:ext uri="{BB962C8B-B14F-4D97-AF65-F5344CB8AC3E}">
        <p14:creationId xmlns:p14="http://schemas.microsoft.com/office/powerpoint/2010/main" val="2482625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931800-4836-4189-A133-6EFC21A0AD51}"/>
              </a:ext>
            </a:extLst>
          </p:cNvPr>
          <p:cNvPicPr>
            <a:picLocks noChangeAspect="1"/>
          </p:cNvPicPr>
          <p:nvPr/>
        </p:nvPicPr>
        <p:blipFill>
          <a:blip r:embed="rId2"/>
          <a:stretch>
            <a:fillRect/>
          </a:stretch>
        </p:blipFill>
        <p:spPr>
          <a:xfrm>
            <a:off x="959645" y="894105"/>
            <a:ext cx="4590923" cy="5843580"/>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540E79A4-446D-42EE-9DE0-08E8E45FCA9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599175" y="1062546"/>
            <a:ext cx="3878325" cy="4993561"/>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C4855ADD-59DA-4C3A-B2E9-04D6EEA4BA3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85200" y="1787658"/>
            <a:ext cx="3425547" cy="4905909"/>
          </a:xfrm>
          <a:prstGeom prst="rect">
            <a:avLst/>
          </a:prstGeom>
          <a:effectLst>
            <a:outerShdw blurRad="50800" dist="38100" dir="2700000" algn="tl" rotWithShape="0">
              <a:prstClr val="black">
                <a:alpha val="40000"/>
              </a:prstClr>
            </a:outerShdw>
          </a:effectLst>
        </p:spPr>
      </p:pic>
      <p:sp>
        <p:nvSpPr>
          <p:cNvPr id="11" name="Title 3">
            <a:extLst>
              <a:ext uri="{FF2B5EF4-FFF2-40B4-BE49-F238E27FC236}">
                <a16:creationId xmlns:a16="http://schemas.microsoft.com/office/drawing/2014/main" id="{98E7F90C-774B-4657-8040-7FE8A87D5D32}"/>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Continued Review of the Evidence Base</a:t>
            </a:r>
          </a:p>
        </p:txBody>
      </p:sp>
    </p:spTree>
    <p:extLst>
      <p:ext uri="{BB962C8B-B14F-4D97-AF65-F5344CB8AC3E}">
        <p14:creationId xmlns:p14="http://schemas.microsoft.com/office/powerpoint/2010/main" val="1347056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34C185-5092-429D-9CE1-8DC52673720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05327" y="1206254"/>
            <a:ext cx="8928634" cy="4653625"/>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A0A1C16E-63C5-44AA-9C7B-A083AB979FD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002483" y="1881110"/>
            <a:ext cx="4758064" cy="4559121"/>
          </a:xfrm>
          <a:prstGeom prst="rect">
            <a:avLst/>
          </a:prstGeom>
          <a:effectLst>
            <a:outerShdw blurRad="50800" dist="38100" dir="2700000" algn="tl" rotWithShape="0">
              <a:prstClr val="black">
                <a:alpha val="40000"/>
              </a:prstClr>
            </a:outerShdw>
          </a:effectLst>
        </p:spPr>
      </p:pic>
      <p:sp>
        <p:nvSpPr>
          <p:cNvPr id="6" name="Title 3">
            <a:extLst>
              <a:ext uri="{FF2B5EF4-FFF2-40B4-BE49-F238E27FC236}">
                <a16:creationId xmlns:a16="http://schemas.microsoft.com/office/drawing/2014/main" id="{EFB86FD8-3FB2-4EF5-9334-5CEE4974AEB3}"/>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Third Iteration of Severity Score (L1/L2)</a:t>
            </a:r>
          </a:p>
          <a:p>
            <a:pPr algn="ctr"/>
            <a:r>
              <a:rPr lang="en-US" sz="3200" dirty="0"/>
              <a:t>Initial Sketch of L1 Illustration</a:t>
            </a:r>
          </a:p>
        </p:txBody>
      </p:sp>
    </p:spTree>
    <p:extLst>
      <p:ext uri="{BB962C8B-B14F-4D97-AF65-F5344CB8AC3E}">
        <p14:creationId xmlns:p14="http://schemas.microsoft.com/office/powerpoint/2010/main" val="1418259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11">
            <a:extLst>
              <a:ext uri="{FF2B5EF4-FFF2-40B4-BE49-F238E27FC236}">
                <a16:creationId xmlns:a16="http://schemas.microsoft.com/office/drawing/2014/main" id="{17D0D571-887F-4E01-A068-0B7194862981}"/>
              </a:ext>
            </a:extLst>
          </p:cNvPr>
          <p:cNvSpPr/>
          <p:nvPr/>
        </p:nvSpPr>
        <p:spPr>
          <a:xfrm>
            <a:off x="3036049" y="2783524"/>
            <a:ext cx="6208531" cy="365760"/>
          </a:xfrm>
          <a:prstGeom prst="rightArrow">
            <a:avLst/>
          </a:prstGeom>
          <a:solidFill>
            <a:srgbClr val="7A8FAA"/>
          </a:solidFill>
          <a:ln>
            <a:solidFill>
              <a:srgbClr val="5266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a:solidFill>
                <a:srgbClr val="FFC000"/>
              </a:solidFill>
              <a:latin typeface="Myriad Web Pro"/>
            </a:endParaRPr>
          </a:p>
        </p:txBody>
      </p:sp>
      <p:sp>
        <p:nvSpPr>
          <p:cNvPr id="7" name="Right Arrow 12">
            <a:extLst>
              <a:ext uri="{FF2B5EF4-FFF2-40B4-BE49-F238E27FC236}">
                <a16:creationId xmlns:a16="http://schemas.microsoft.com/office/drawing/2014/main" id="{EEF829D7-B916-44DC-AE46-3421D3F57D54}"/>
              </a:ext>
            </a:extLst>
          </p:cNvPr>
          <p:cNvSpPr/>
          <p:nvPr/>
        </p:nvSpPr>
        <p:spPr>
          <a:xfrm rot="10800000">
            <a:off x="3050617" y="4065732"/>
            <a:ext cx="6208531" cy="365760"/>
          </a:xfrm>
          <a:prstGeom prst="rightArrow">
            <a:avLst/>
          </a:prstGeom>
          <a:solidFill>
            <a:srgbClr val="7A8FAA"/>
          </a:solidFill>
          <a:ln>
            <a:solidFill>
              <a:srgbClr val="5266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a:solidFill>
                <a:srgbClr val="FFC000"/>
              </a:solidFill>
              <a:latin typeface="Myriad Web Pro"/>
            </a:endParaRPr>
          </a:p>
        </p:txBody>
      </p:sp>
      <p:sp>
        <p:nvSpPr>
          <p:cNvPr id="8" name="TextBox 7">
            <a:extLst>
              <a:ext uri="{FF2B5EF4-FFF2-40B4-BE49-F238E27FC236}">
                <a16:creationId xmlns:a16="http://schemas.microsoft.com/office/drawing/2014/main" id="{C665313C-1F71-40DB-A18B-919834D0B33E}"/>
              </a:ext>
            </a:extLst>
          </p:cNvPr>
          <p:cNvSpPr txBox="1"/>
          <p:nvPr/>
        </p:nvSpPr>
        <p:spPr>
          <a:xfrm>
            <a:off x="1393190" y="2712820"/>
            <a:ext cx="1796279" cy="400110"/>
          </a:xfrm>
          <a:prstGeom prst="rect">
            <a:avLst/>
          </a:prstGeom>
          <a:noFill/>
        </p:spPr>
        <p:txBody>
          <a:bodyPr wrap="square" rtlCol="0">
            <a:spAutoFit/>
          </a:bodyPr>
          <a:lstStyle/>
          <a:p>
            <a:pPr defTabSz="914354"/>
            <a:r>
              <a:rPr lang="en-US" sz="2000" b="1" dirty="0">
                <a:solidFill>
                  <a:srgbClr val="000000"/>
                </a:solidFill>
                <a:latin typeface="Calibri" panose="020F0502020204030204" pitchFamily="34" charset="0"/>
              </a:rPr>
              <a:t>KNOWLEDGE</a:t>
            </a:r>
          </a:p>
        </p:txBody>
      </p:sp>
      <p:sp>
        <p:nvSpPr>
          <p:cNvPr id="9" name="TextBox 8">
            <a:extLst>
              <a:ext uri="{FF2B5EF4-FFF2-40B4-BE49-F238E27FC236}">
                <a16:creationId xmlns:a16="http://schemas.microsoft.com/office/drawing/2014/main" id="{9DBDD51F-B059-4E2B-AE93-769388218DE4}"/>
              </a:ext>
            </a:extLst>
          </p:cNvPr>
          <p:cNvSpPr txBox="1"/>
          <p:nvPr/>
        </p:nvSpPr>
        <p:spPr>
          <a:xfrm>
            <a:off x="9471074" y="2712820"/>
            <a:ext cx="1184445" cy="400110"/>
          </a:xfrm>
          <a:prstGeom prst="rect">
            <a:avLst/>
          </a:prstGeom>
          <a:noFill/>
        </p:spPr>
        <p:txBody>
          <a:bodyPr wrap="square" rtlCol="0">
            <a:spAutoFit/>
          </a:bodyPr>
          <a:lstStyle/>
          <a:p>
            <a:pPr defTabSz="914354"/>
            <a:r>
              <a:rPr lang="en-US" sz="2000" b="1" dirty="0">
                <a:solidFill>
                  <a:srgbClr val="000000"/>
                </a:solidFill>
                <a:latin typeface="Calibri" panose="020F0502020204030204" pitchFamily="34" charset="0"/>
              </a:rPr>
              <a:t>ACTION</a:t>
            </a:r>
          </a:p>
        </p:txBody>
      </p:sp>
      <p:sp>
        <p:nvSpPr>
          <p:cNvPr id="10" name="TextBox 9">
            <a:extLst>
              <a:ext uri="{FF2B5EF4-FFF2-40B4-BE49-F238E27FC236}">
                <a16:creationId xmlns:a16="http://schemas.microsoft.com/office/drawing/2014/main" id="{8D1A2724-090E-4D6D-8A9E-D262D823E918}"/>
              </a:ext>
            </a:extLst>
          </p:cNvPr>
          <p:cNvSpPr txBox="1"/>
          <p:nvPr/>
        </p:nvSpPr>
        <p:spPr>
          <a:xfrm>
            <a:off x="1253984" y="4011545"/>
            <a:ext cx="1882565" cy="400110"/>
          </a:xfrm>
          <a:prstGeom prst="rect">
            <a:avLst/>
          </a:prstGeom>
          <a:noFill/>
        </p:spPr>
        <p:txBody>
          <a:bodyPr wrap="square" rtlCol="0">
            <a:spAutoFit/>
          </a:bodyPr>
          <a:lstStyle/>
          <a:p>
            <a:pPr defTabSz="914354"/>
            <a:r>
              <a:rPr lang="en-US" sz="2000" b="1" dirty="0">
                <a:solidFill>
                  <a:srgbClr val="000000"/>
                </a:solidFill>
                <a:latin typeface="Calibri" panose="020F0502020204030204" pitchFamily="34" charset="0"/>
              </a:rPr>
              <a:t>INFORMATION</a:t>
            </a:r>
          </a:p>
        </p:txBody>
      </p:sp>
      <p:sp>
        <p:nvSpPr>
          <p:cNvPr id="11" name="TextBox 10">
            <a:extLst>
              <a:ext uri="{FF2B5EF4-FFF2-40B4-BE49-F238E27FC236}">
                <a16:creationId xmlns:a16="http://schemas.microsoft.com/office/drawing/2014/main" id="{ED55458B-E2A5-4257-A3FD-16FFFC3BD9AE}"/>
              </a:ext>
            </a:extLst>
          </p:cNvPr>
          <p:cNvSpPr txBox="1"/>
          <p:nvPr/>
        </p:nvSpPr>
        <p:spPr>
          <a:xfrm>
            <a:off x="9616407" y="4169328"/>
            <a:ext cx="996189" cy="400110"/>
          </a:xfrm>
          <a:prstGeom prst="rect">
            <a:avLst/>
          </a:prstGeom>
          <a:noFill/>
        </p:spPr>
        <p:txBody>
          <a:bodyPr wrap="square" rtlCol="0">
            <a:spAutoFit/>
          </a:bodyPr>
          <a:lstStyle/>
          <a:p>
            <a:pPr defTabSz="914354"/>
            <a:r>
              <a:rPr lang="en-US" sz="2000" b="1" dirty="0">
                <a:solidFill>
                  <a:srgbClr val="000000"/>
                </a:solidFill>
                <a:latin typeface="Calibri" panose="020F0502020204030204" pitchFamily="34" charset="0"/>
              </a:rPr>
              <a:t>DATA</a:t>
            </a:r>
          </a:p>
        </p:txBody>
      </p:sp>
      <p:sp>
        <p:nvSpPr>
          <p:cNvPr id="12" name="Right Arrow 19">
            <a:extLst>
              <a:ext uri="{FF2B5EF4-FFF2-40B4-BE49-F238E27FC236}">
                <a16:creationId xmlns:a16="http://schemas.microsoft.com/office/drawing/2014/main" id="{5E4297E7-2627-4CC4-A43D-068FE66FC26D}"/>
              </a:ext>
            </a:extLst>
          </p:cNvPr>
          <p:cNvSpPr/>
          <p:nvPr/>
        </p:nvSpPr>
        <p:spPr>
          <a:xfrm rot="16200000">
            <a:off x="1726177" y="3397535"/>
            <a:ext cx="862263" cy="365760"/>
          </a:xfrm>
          <a:prstGeom prst="rightArrow">
            <a:avLst/>
          </a:prstGeom>
          <a:solidFill>
            <a:srgbClr val="7A8FAA"/>
          </a:solidFill>
          <a:ln>
            <a:solidFill>
              <a:srgbClr val="5266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a:solidFill>
                <a:srgbClr val="FFC000"/>
              </a:solidFill>
              <a:latin typeface="Myriad Web Pro"/>
            </a:endParaRPr>
          </a:p>
        </p:txBody>
      </p:sp>
      <p:sp>
        <p:nvSpPr>
          <p:cNvPr id="13" name="Right Arrow 20">
            <a:extLst>
              <a:ext uri="{FF2B5EF4-FFF2-40B4-BE49-F238E27FC236}">
                <a16:creationId xmlns:a16="http://schemas.microsoft.com/office/drawing/2014/main" id="{C91FF4E9-A067-408A-9C40-A7A197F23109}"/>
              </a:ext>
            </a:extLst>
          </p:cNvPr>
          <p:cNvSpPr/>
          <p:nvPr/>
        </p:nvSpPr>
        <p:spPr>
          <a:xfrm rot="5400000">
            <a:off x="9508069" y="3447631"/>
            <a:ext cx="1053255" cy="365760"/>
          </a:xfrm>
          <a:prstGeom prst="rightArrow">
            <a:avLst/>
          </a:prstGeom>
          <a:solidFill>
            <a:srgbClr val="7A8FAA"/>
          </a:solidFill>
          <a:ln>
            <a:solidFill>
              <a:srgbClr val="5266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400">
              <a:solidFill>
                <a:srgbClr val="FFC000"/>
              </a:solidFill>
              <a:latin typeface="Myriad Web Pro"/>
            </a:endParaRPr>
          </a:p>
        </p:txBody>
      </p:sp>
      <p:pic>
        <p:nvPicPr>
          <p:cNvPr id="34" name="Picture 33">
            <a:extLst>
              <a:ext uri="{FF2B5EF4-FFF2-40B4-BE49-F238E27FC236}">
                <a16:creationId xmlns:a16="http://schemas.microsoft.com/office/drawing/2014/main" id="{18D05CED-6BC4-4507-B347-BE36A4C880A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4296160"/>
            <a:ext cx="3409268" cy="2561840"/>
          </a:xfrm>
          <a:prstGeom prst="rect">
            <a:avLst/>
          </a:prstGeom>
        </p:spPr>
      </p:pic>
      <p:grpSp>
        <p:nvGrpSpPr>
          <p:cNvPr id="35" name="Group 34">
            <a:extLst>
              <a:ext uri="{FF2B5EF4-FFF2-40B4-BE49-F238E27FC236}">
                <a16:creationId xmlns:a16="http://schemas.microsoft.com/office/drawing/2014/main" id="{76A90EF0-A9E9-4713-A4D7-BE211A38D65E}"/>
              </a:ext>
            </a:extLst>
          </p:cNvPr>
          <p:cNvGrpSpPr/>
          <p:nvPr/>
        </p:nvGrpSpPr>
        <p:grpSpPr>
          <a:xfrm>
            <a:off x="137319" y="2989692"/>
            <a:ext cx="1882566" cy="1076040"/>
            <a:chOff x="3718791" y="1492571"/>
            <a:chExt cx="2090734" cy="1098824"/>
          </a:xfrm>
        </p:grpSpPr>
        <p:grpSp>
          <p:nvGrpSpPr>
            <p:cNvPr id="36" name="Group 35">
              <a:extLst>
                <a:ext uri="{FF2B5EF4-FFF2-40B4-BE49-F238E27FC236}">
                  <a16:creationId xmlns:a16="http://schemas.microsoft.com/office/drawing/2014/main" id="{D323D57D-83B9-4897-8080-CC7B2C453F46}"/>
                </a:ext>
              </a:extLst>
            </p:cNvPr>
            <p:cNvGrpSpPr>
              <a:grpSpLocks noChangeAspect="1"/>
            </p:cNvGrpSpPr>
            <p:nvPr/>
          </p:nvGrpSpPr>
          <p:grpSpPr>
            <a:xfrm>
              <a:off x="3718791" y="1492571"/>
              <a:ext cx="2090734" cy="1098824"/>
              <a:chOff x="6330477" y="2438502"/>
              <a:chExt cx="2042558" cy="1073504"/>
            </a:xfrm>
          </p:grpSpPr>
          <p:pic>
            <p:nvPicPr>
              <p:cNvPr id="40" name="Picture 39">
                <a:extLst>
                  <a:ext uri="{FF2B5EF4-FFF2-40B4-BE49-F238E27FC236}">
                    <a16:creationId xmlns:a16="http://schemas.microsoft.com/office/drawing/2014/main" id="{444FDB93-A016-493D-AE12-2EE513FCDB59}"/>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30477" y="2438502"/>
                <a:ext cx="2042558" cy="1073504"/>
              </a:xfrm>
              <a:prstGeom prst="rect">
                <a:avLst/>
              </a:prstGeom>
            </p:spPr>
          </p:pic>
          <p:grpSp>
            <p:nvGrpSpPr>
              <p:cNvPr id="41" name="Group 40">
                <a:extLst>
                  <a:ext uri="{FF2B5EF4-FFF2-40B4-BE49-F238E27FC236}">
                    <a16:creationId xmlns:a16="http://schemas.microsoft.com/office/drawing/2014/main" id="{4F5F4B67-6259-4B80-A12D-2B4E64C9AF9D}"/>
                  </a:ext>
                </a:extLst>
              </p:cNvPr>
              <p:cNvGrpSpPr>
                <a:grpSpLocks noChangeAspect="1"/>
              </p:cNvGrpSpPr>
              <p:nvPr/>
            </p:nvGrpSpPr>
            <p:grpSpPr>
              <a:xfrm>
                <a:off x="6977885" y="2844015"/>
                <a:ext cx="1032622" cy="426313"/>
                <a:chOff x="-351339" y="3057172"/>
                <a:chExt cx="3995458" cy="1649506"/>
              </a:xfrm>
            </p:grpSpPr>
            <p:pic>
              <p:nvPicPr>
                <p:cNvPr id="42" name="Picture 41">
                  <a:extLst>
                    <a:ext uri="{FF2B5EF4-FFF2-40B4-BE49-F238E27FC236}">
                      <a16:creationId xmlns:a16="http://schemas.microsoft.com/office/drawing/2014/main" id="{0EB6B181-2C07-40ED-B416-C073B6C40C9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35680" y="3057172"/>
                  <a:ext cx="2021354" cy="824752"/>
                </a:xfrm>
                <a:prstGeom prst="rect">
                  <a:avLst/>
                </a:prstGeom>
              </p:spPr>
            </p:pic>
            <p:pic>
              <p:nvPicPr>
                <p:cNvPr id="43" name="Picture 42">
                  <a:extLst>
                    <a:ext uri="{FF2B5EF4-FFF2-40B4-BE49-F238E27FC236}">
                      <a16:creationId xmlns:a16="http://schemas.microsoft.com/office/drawing/2014/main" id="{75776375-EE27-4438-AD6A-E3D2817A6656}"/>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51339" y="3881926"/>
                  <a:ext cx="3995458" cy="824752"/>
                </a:xfrm>
                <a:prstGeom prst="rect">
                  <a:avLst/>
                </a:prstGeom>
              </p:spPr>
            </p:pic>
          </p:grpSp>
        </p:grpSp>
        <p:grpSp>
          <p:nvGrpSpPr>
            <p:cNvPr id="37" name="Group 36">
              <a:extLst>
                <a:ext uri="{FF2B5EF4-FFF2-40B4-BE49-F238E27FC236}">
                  <a16:creationId xmlns:a16="http://schemas.microsoft.com/office/drawing/2014/main" id="{2435EDC3-8BCF-42AE-B596-C18BABB5A868}"/>
                </a:ext>
              </a:extLst>
            </p:cNvPr>
            <p:cNvGrpSpPr/>
            <p:nvPr/>
          </p:nvGrpSpPr>
          <p:grpSpPr>
            <a:xfrm>
              <a:off x="3931375" y="1535725"/>
              <a:ext cx="1792966" cy="1023038"/>
              <a:chOff x="3207702" y="336825"/>
              <a:chExt cx="1723594" cy="921800"/>
            </a:xfrm>
          </p:grpSpPr>
          <p:sp>
            <p:nvSpPr>
              <p:cNvPr id="38" name="Arrow: Curved Left 37">
                <a:extLst>
                  <a:ext uri="{FF2B5EF4-FFF2-40B4-BE49-F238E27FC236}">
                    <a16:creationId xmlns:a16="http://schemas.microsoft.com/office/drawing/2014/main" id="{9D247F86-1F06-4160-85F9-65478C2D27C5}"/>
                  </a:ext>
                </a:extLst>
              </p:cNvPr>
              <p:cNvSpPr/>
              <p:nvPr/>
            </p:nvSpPr>
            <p:spPr>
              <a:xfrm rot="10800000">
                <a:off x="3207702" y="336825"/>
                <a:ext cx="833032" cy="907577"/>
              </a:xfrm>
              <a:prstGeom prst="curvedLeftArrow">
                <a:avLst>
                  <a:gd name="adj1" fmla="val 22484"/>
                  <a:gd name="adj2" fmla="val 50000"/>
                  <a:gd name="adj3" fmla="val 40284"/>
                </a:avLst>
              </a:prstGeom>
              <a:solidFill>
                <a:srgbClr val="C0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9" name="Arrow: Curved Left 38">
                <a:extLst>
                  <a:ext uri="{FF2B5EF4-FFF2-40B4-BE49-F238E27FC236}">
                    <a16:creationId xmlns:a16="http://schemas.microsoft.com/office/drawing/2014/main" id="{16A14FA8-A0B9-4BF5-B7A9-F0F15504F234}"/>
                  </a:ext>
                </a:extLst>
              </p:cNvPr>
              <p:cNvSpPr/>
              <p:nvPr/>
            </p:nvSpPr>
            <p:spPr>
              <a:xfrm>
                <a:off x="4098264" y="351048"/>
                <a:ext cx="833032" cy="907577"/>
              </a:xfrm>
              <a:prstGeom prst="curvedLeftArrow">
                <a:avLst>
                  <a:gd name="adj1" fmla="val 22484"/>
                  <a:gd name="adj2" fmla="val 50000"/>
                  <a:gd name="adj3" fmla="val 40284"/>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grpSp>
      </p:grpSp>
      <p:grpSp>
        <p:nvGrpSpPr>
          <p:cNvPr id="45" name="Group 44">
            <a:extLst>
              <a:ext uri="{FF2B5EF4-FFF2-40B4-BE49-F238E27FC236}">
                <a16:creationId xmlns:a16="http://schemas.microsoft.com/office/drawing/2014/main" id="{F7458EAE-A4C1-4C3C-921A-308E7FB015F6}"/>
              </a:ext>
            </a:extLst>
          </p:cNvPr>
          <p:cNvGrpSpPr>
            <a:grpSpLocks noChangeAspect="1"/>
          </p:cNvGrpSpPr>
          <p:nvPr/>
        </p:nvGrpSpPr>
        <p:grpSpPr>
          <a:xfrm>
            <a:off x="4878798" y="3050346"/>
            <a:ext cx="2105896" cy="1106793"/>
            <a:chOff x="6330477" y="2438502"/>
            <a:chExt cx="2042558" cy="1073504"/>
          </a:xfrm>
        </p:grpSpPr>
        <p:pic>
          <p:nvPicPr>
            <p:cNvPr id="46" name="Picture 45">
              <a:extLst>
                <a:ext uri="{FF2B5EF4-FFF2-40B4-BE49-F238E27FC236}">
                  <a16:creationId xmlns:a16="http://schemas.microsoft.com/office/drawing/2014/main" id="{9B1F2DB9-8C69-4A7C-A03F-7196D92B18FF}"/>
                </a:ext>
              </a:extLst>
            </p:cNvPr>
            <p:cNvPicPr>
              <a:picLocks noChangeAspect="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30477" y="2438502"/>
              <a:ext cx="2042558" cy="1073504"/>
            </a:xfrm>
            <a:prstGeom prst="rect">
              <a:avLst/>
            </a:prstGeom>
          </p:spPr>
        </p:pic>
        <p:grpSp>
          <p:nvGrpSpPr>
            <p:cNvPr id="47" name="Group 46">
              <a:extLst>
                <a:ext uri="{FF2B5EF4-FFF2-40B4-BE49-F238E27FC236}">
                  <a16:creationId xmlns:a16="http://schemas.microsoft.com/office/drawing/2014/main" id="{F39B66B6-BCAF-4DF3-8DDA-D618DB1BF45F}"/>
                </a:ext>
              </a:extLst>
            </p:cNvPr>
            <p:cNvGrpSpPr>
              <a:grpSpLocks noChangeAspect="1"/>
            </p:cNvGrpSpPr>
            <p:nvPr/>
          </p:nvGrpSpPr>
          <p:grpSpPr>
            <a:xfrm>
              <a:off x="6977885" y="2844016"/>
              <a:ext cx="1032621" cy="426312"/>
              <a:chOff x="-351339" y="3057172"/>
              <a:chExt cx="3995454" cy="1649501"/>
            </a:xfrm>
          </p:grpSpPr>
          <p:pic>
            <p:nvPicPr>
              <p:cNvPr id="48" name="Picture 47">
                <a:extLst>
                  <a:ext uri="{FF2B5EF4-FFF2-40B4-BE49-F238E27FC236}">
                    <a16:creationId xmlns:a16="http://schemas.microsoft.com/office/drawing/2014/main" id="{135CD60F-6305-48BB-9106-E85557EC875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35680" y="3057172"/>
                <a:ext cx="2021354" cy="824752"/>
              </a:xfrm>
              <a:prstGeom prst="rect">
                <a:avLst/>
              </a:prstGeom>
            </p:spPr>
          </p:pic>
          <p:pic>
            <p:nvPicPr>
              <p:cNvPr id="49" name="Picture 48">
                <a:extLst>
                  <a:ext uri="{FF2B5EF4-FFF2-40B4-BE49-F238E27FC236}">
                    <a16:creationId xmlns:a16="http://schemas.microsoft.com/office/drawing/2014/main" id="{33247B98-A44C-4229-9F92-690BE4130DF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51339" y="3881926"/>
                <a:ext cx="3995454" cy="824747"/>
              </a:xfrm>
              <a:prstGeom prst="rect">
                <a:avLst/>
              </a:prstGeom>
            </p:spPr>
          </p:pic>
        </p:grpSp>
      </p:grpSp>
      <p:grpSp>
        <p:nvGrpSpPr>
          <p:cNvPr id="53" name="Group 52">
            <a:extLst>
              <a:ext uri="{FF2B5EF4-FFF2-40B4-BE49-F238E27FC236}">
                <a16:creationId xmlns:a16="http://schemas.microsoft.com/office/drawing/2014/main" id="{C8B87544-EFE3-4791-B980-CDE1C592E511}"/>
              </a:ext>
            </a:extLst>
          </p:cNvPr>
          <p:cNvGrpSpPr/>
          <p:nvPr/>
        </p:nvGrpSpPr>
        <p:grpSpPr>
          <a:xfrm>
            <a:off x="10411728" y="1945540"/>
            <a:ext cx="1722784" cy="1246978"/>
            <a:chOff x="7489503" y="3769429"/>
            <a:chExt cx="1837034" cy="1321042"/>
          </a:xfrm>
        </p:grpSpPr>
        <p:pic>
          <p:nvPicPr>
            <p:cNvPr id="54" name="Picture 53">
              <a:extLst>
                <a:ext uri="{FF2B5EF4-FFF2-40B4-BE49-F238E27FC236}">
                  <a16:creationId xmlns:a16="http://schemas.microsoft.com/office/drawing/2014/main" id="{3707EBC5-2ED3-4422-99AA-36F945067CD7}"/>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7603754" y="3828476"/>
              <a:ext cx="1722783" cy="1261995"/>
            </a:xfrm>
            <a:prstGeom prst="rect">
              <a:avLst/>
            </a:prstGeom>
          </p:spPr>
        </p:pic>
        <p:grpSp>
          <p:nvGrpSpPr>
            <p:cNvPr id="55" name="Group 54">
              <a:extLst>
                <a:ext uri="{FF2B5EF4-FFF2-40B4-BE49-F238E27FC236}">
                  <a16:creationId xmlns:a16="http://schemas.microsoft.com/office/drawing/2014/main" id="{EA37DE89-85A6-4F88-B69B-4C0882558DB7}"/>
                </a:ext>
              </a:extLst>
            </p:cNvPr>
            <p:cNvGrpSpPr/>
            <p:nvPr/>
          </p:nvGrpSpPr>
          <p:grpSpPr>
            <a:xfrm>
              <a:off x="7489503" y="3769429"/>
              <a:ext cx="896333" cy="852107"/>
              <a:chOff x="6457771" y="4030948"/>
              <a:chExt cx="672250" cy="639080"/>
            </a:xfrm>
          </p:grpSpPr>
          <p:pic>
            <p:nvPicPr>
              <p:cNvPr id="56" name="Picture 55">
                <a:extLst>
                  <a:ext uri="{FF2B5EF4-FFF2-40B4-BE49-F238E27FC236}">
                    <a16:creationId xmlns:a16="http://schemas.microsoft.com/office/drawing/2014/main" id="{A437E1DD-9920-4034-A5E8-13B0D30FB393}"/>
                  </a:ext>
                </a:extLst>
              </p:cNvPr>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92891" y="4280358"/>
                <a:ext cx="402013" cy="389670"/>
              </a:xfrm>
              <a:prstGeom prst="rect">
                <a:avLst/>
              </a:prstGeom>
            </p:spPr>
          </p:pic>
          <p:sp>
            <p:nvSpPr>
              <p:cNvPr id="57" name="TextBox 56">
                <a:extLst>
                  <a:ext uri="{FF2B5EF4-FFF2-40B4-BE49-F238E27FC236}">
                    <a16:creationId xmlns:a16="http://schemas.microsoft.com/office/drawing/2014/main" id="{BD02EBE3-3F78-4448-915B-FD99A2333FD7}"/>
                  </a:ext>
                </a:extLst>
              </p:cNvPr>
              <p:cNvSpPr txBox="1"/>
              <p:nvPr/>
            </p:nvSpPr>
            <p:spPr>
              <a:xfrm>
                <a:off x="6457771" y="4030948"/>
                <a:ext cx="672250" cy="253915"/>
              </a:xfrm>
              <a:prstGeom prst="rect">
                <a:avLst/>
              </a:prstGeom>
              <a:noFill/>
            </p:spPr>
            <p:txBody>
              <a:bodyPr wrap="square" rtlCol="0">
                <a:spAutoFit/>
              </a:bodyPr>
              <a:lstStyle/>
              <a:p>
                <a:pPr algn="ctr"/>
                <a:r>
                  <a:rPr lang="en-US" sz="1600" b="1" dirty="0">
                    <a:solidFill>
                      <a:srgbClr val="6D2566"/>
                    </a:solidFill>
                    <a:effectLst>
                      <a:outerShdw blurRad="38100" dist="38100" dir="2700000" algn="tl">
                        <a:srgbClr val="000000">
                          <a:alpha val="43137"/>
                        </a:srgbClr>
                      </a:outerShdw>
                    </a:effectLst>
                  </a:rPr>
                  <a:t>Apps</a:t>
                </a:r>
              </a:p>
            </p:txBody>
          </p:sp>
        </p:grpSp>
      </p:grpSp>
      <p:grpSp>
        <p:nvGrpSpPr>
          <p:cNvPr id="58" name="Group 57">
            <a:extLst>
              <a:ext uri="{FF2B5EF4-FFF2-40B4-BE49-F238E27FC236}">
                <a16:creationId xmlns:a16="http://schemas.microsoft.com/office/drawing/2014/main" id="{BC769591-6C14-4EF7-A0B7-01230559D362}"/>
              </a:ext>
            </a:extLst>
          </p:cNvPr>
          <p:cNvGrpSpPr/>
          <p:nvPr/>
        </p:nvGrpSpPr>
        <p:grpSpPr>
          <a:xfrm>
            <a:off x="10402254" y="739498"/>
            <a:ext cx="1722783" cy="1150549"/>
            <a:chOff x="8702934" y="5469648"/>
            <a:chExt cx="1722783" cy="1150549"/>
          </a:xfrm>
        </p:grpSpPr>
        <p:pic>
          <p:nvPicPr>
            <p:cNvPr id="59" name="Picture 58">
              <a:extLst>
                <a:ext uri="{FF2B5EF4-FFF2-40B4-BE49-F238E27FC236}">
                  <a16:creationId xmlns:a16="http://schemas.microsoft.com/office/drawing/2014/main" id="{E2D25098-5A46-4B3A-8E8F-232F8983BB09}"/>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702934" y="5469648"/>
              <a:ext cx="1722783" cy="1150549"/>
            </a:xfrm>
            <a:prstGeom prst="rect">
              <a:avLst/>
            </a:prstGeom>
          </p:spPr>
        </p:pic>
        <p:grpSp>
          <p:nvGrpSpPr>
            <p:cNvPr id="60" name="Group 59">
              <a:extLst>
                <a:ext uri="{FF2B5EF4-FFF2-40B4-BE49-F238E27FC236}">
                  <a16:creationId xmlns:a16="http://schemas.microsoft.com/office/drawing/2014/main" id="{3A0F0535-A912-449C-BA2E-102DF681C933}"/>
                </a:ext>
              </a:extLst>
            </p:cNvPr>
            <p:cNvGrpSpPr/>
            <p:nvPr/>
          </p:nvGrpSpPr>
          <p:grpSpPr>
            <a:xfrm>
              <a:off x="9313213" y="6154667"/>
              <a:ext cx="999359" cy="397473"/>
              <a:chOff x="7965589" y="4846924"/>
              <a:chExt cx="999359" cy="397473"/>
            </a:xfrm>
          </p:grpSpPr>
          <p:pic>
            <p:nvPicPr>
              <p:cNvPr id="61" name="Picture 60">
                <a:extLst>
                  <a:ext uri="{FF2B5EF4-FFF2-40B4-BE49-F238E27FC236}">
                    <a16:creationId xmlns:a16="http://schemas.microsoft.com/office/drawing/2014/main" id="{06DEC6D4-0F9D-4BA8-8A80-47765870A4A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7965589" y="5135430"/>
                <a:ext cx="947103" cy="108967"/>
              </a:xfrm>
              <a:prstGeom prst="rect">
                <a:avLst/>
              </a:prstGeom>
            </p:spPr>
          </p:pic>
          <p:sp>
            <p:nvSpPr>
              <p:cNvPr id="62" name="TextBox 61">
                <a:extLst>
                  <a:ext uri="{FF2B5EF4-FFF2-40B4-BE49-F238E27FC236}">
                    <a16:creationId xmlns:a16="http://schemas.microsoft.com/office/drawing/2014/main" id="{B00A7C2D-F080-4FC8-B36D-C687C544D906}"/>
                  </a:ext>
                </a:extLst>
              </p:cNvPr>
              <p:cNvSpPr txBox="1"/>
              <p:nvPr/>
            </p:nvSpPr>
            <p:spPr>
              <a:xfrm>
                <a:off x="8068615" y="4846924"/>
                <a:ext cx="896333" cy="338554"/>
              </a:xfrm>
              <a:prstGeom prst="rect">
                <a:avLst/>
              </a:prstGeom>
              <a:noFill/>
            </p:spPr>
            <p:txBody>
              <a:bodyPr wrap="square" rtlCol="0">
                <a:spAutoFit/>
              </a:bodyPr>
              <a:lstStyle/>
              <a:p>
                <a:pPr algn="ctr"/>
                <a:r>
                  <a:rPr lang="en-US" sz="1600" b="1" dirty="0">
                    <a:solidFill>
                      <a:srgbClr val="C00000"/>
                    </a:solidFill>
                    <a:effectLst>
                      <a:outerShdw blurRad="38100" dist="38100" dir="2700000" algn="tl">
                        <a:srgbClr val="000000">
                          <a:alpha val="43137"/>
                        </a:srgbClr>
                      </a:outerShdw>
                    </a:effectLst>
                  </a:rPr>
                  <a:t>CDS</a:t>
                </a:r>
              </a:p>
            </p:txBody>
          </p:sp>
        </p:grpSp>
      </p:grpSp>
      <p:grpSp>
        <p:nvGrpSpPr>
          <p:cNvPr id="63" name="Group 62">
            <a:extLst>
              <a:ext uri="{FF2B5EF4-FFF2-40B4-BE49-F238E27FC236}">
                <a16:creationId xmlns:a16="http://schemas.microsoft.com/office/drawing/2014/main" id="{2955CF5F-FE19-4E32-80A8-DD41C6FD5D95}"/>
              </a:ext>
            </a:extLst>
          </p:cNvPr>
          <p:cNvGrpSpPr/>
          <p:nvPr/>
        </p:nvGrpSpPr>
        <p:grpSpPr>
          <a:xfrm>
            <a:off x="9345932" y="1524194"/>
            <a:ext cx="1168908" cy="608234"/>
            <a:chOff x="7934858" y="1960756"/>
            <a:chExt cx="1168908" cy="608234"/>
          </a:xfrm>
        </p:grpSpPr>
        <p:pic>
          <p:nvPicPr>
            <p:cNvPr id="64" name="Picture 63">
              <a:extLst>
                <a:ext uri="{FF2B5EF4-FFF2-40B4-BE49-F238E27FC236}">
                  <a16:creationId xmlns:a16="http://schemas.microsoft.com/office/drawing/2014/main" id="{B809D5C6-A9B9-4016-8237-C06E68E9F0F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311585" y="1960756"/>
              <a:ext cx="290529" cy="290529"/>
            </a:xfrm>
            <a:prstGeom prst="rect">
              <a:avLst/>
            </a:prstGeom>
          </p:spPr>
        </p:pic>
        <p:sp>
          <p:nvSpPr>
            <p:cNvPr id="65" name="TextBox 64">
              <a:extLst>
                <a:ext uri="{FF2B5EF4-FFF2-40B4-BE49-F238E27FC236}">
                  <a16:creationId xmlns:a16="http://schemas.microsoft.com/office/drawing/2014/main" id="{CE2721C7-E756-4B24-A75C-5B0EB60EBA20}"/>
                </a:ext>
              </a:extLst>
            </p:cNvPr>
            <p:cNvSpPr txBox="1"/>
            <p:nvPr/>
          </p:nvSpPr>
          <p:spPr>
            <a:xfrm>
              <a:off x="7934858" y="2230436"/>
              <a:ext cx="1168908" cy="338554"/>
            </a:xfrm>
            <a:prstGeom prst="rect">
              <a:avLst/>
            </a:prstGeom>
            <a:noFill/>
          </p:spPr>
          <p:txBody>
            <a:bodyPr wrap="square" rtlCol="0">
              <a:spAutoFit/>
            </a:bodyPr>
            <a:lstStyle/>
            <a:p>
              <a:r>
                <a:rPr lang="en-US" sz="1600" b="1" dirty="0">
                  <a:solidFill>
                    <a:srgbClr val="0070C0"/>
                  </a:solidFill>
                </a:rPr>
                <a:t>InfoButton</a:t>
              </a:r>
            </a:p>
          </p:txBody>
        </p:sp>
      </p:grpSp>
      <p:sp>
        <p:nvSpPr>
          <p:cNvPr id="66" name="TextBox 65">
            <a:extLst>
              <a:ext uri="{FF2B5EF4-FFF2-40B4-BE49-F238E27FC236}">
                <a16:creationId xmlns:a16="http://schemas.microsoft.com/office/drawing/2014/main" id="{FD77646A-A36D-4EE3-B148-03A85E7D0FDF}"/>
              </a:ext>
            </a:extLst>
          </p:cNvPr>
          <p:cNvSpPr txBox="1"/>
          <p:nvPr/>
        </p:nvSpPr>
        <p:spPr>
          <a:xfrm>
            <a:off x="10783565" y="3532116"/>
            <a:ext cx="1184445" cy="523220"/>
          </a:xfrm>
          <a:prstGeom prst="rect">
            <a:avLst/>
          </a:prstGeom>
          <a:noFill/>
        </p:spPr>
        <p:txBody>
          <a:bodyPr wrap="square" rtlCol="0">
            <a:spAutoFit/>
          </a:bodyPr>
          <a:lstStyle/>
          <a:p>
            <a:r>
              <a:rPr lang="en-US" sz="2800" b="1" dirty="0">
                <a:solidFill>
                  <a:srgbClr val="C00000"/>
                </a:solidFill>
              </a:rPr>
              <a:t>EHR</a:t>
            </a:r>
          </a:p>
        </p:txBody>
      </p:sp>
      <p:grpSp>
        <p:nvGrpSpPr>
          <p:cNvPr id="67" name="Group 66">
            <a:extLst>
              <a:ext uri="{FF2B5EF4-FFF2-40B4-BE49-F238E27FC236}">
                <a16:creationId xmlns:a16="http://schemas.microsoft.com/office/drawing/2014/main" id="{A09CC0CA-5084-4AE7-B85B-0CD475D1F706}"/>
              </a:ext>
            </a:extLst>
          </p:cNvPr>
          <p:cNvGrpSpPr/>
          <p:nvPr/>
        </p:nvGrpSpPr>
        <p:grpSpPr>
          <a:xfrm>
            <a:off x="10297490" y="4705707"/>
            <a:ext cx="1815548" cy="1013317"/>
            <a:chOff x="7786910" y="1243011"/>
            <a:chExt cx="1815548" cy="1013317"/>
          </a:xfrm>
        </p:grpSpPr>
        <p:pic>
          <p:nvPicPr>
            <p:cNvPr id="68" name="Picture 67">
              <a:extLst>
                <a:ext uri="{FF2B5EF4-FFF2-40B4-BE49-F238E27FC236}">
                  <a16:creationId xmlns:a16="http://schemas.microsoft.com/office/drawing/2014/main" id="{DD2E4994-70A0-4D23-A258-28CB38471671}"/>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7786910" y="1243011"/>
              <a:ext cx="1815548" cy="957773"/>
            </a:xfrm>
            <a:prstGeom prst="rect">
              <a:avLst/>
            </a:prstGeom>
          </p:spPr>
        </p:pic>
        <p:sp>
          <p:nvSpPr>
            <p:cNvPr id="69" name="TextBox 68">
              <a:extLst>
                <a:ext uri="{FF2B5EF4-FFF2-40B4-BE49-F238E27FC236}">
                  <a16:creationId xmlns:a16="http://schemas.microsoft.com/office/drawing/2014/main" id="{338B6C78-DBB3-44DA-B7C5-70C2F1934716}"/>
                </a:ext>
              </a:extLst>
            </p:cNvPr>
            <p:cNvSpPr txBox="1"/>
            <p:nvPr/>
          </p:nvSpPr>
          <p:spPr>
            <a:xfrm>
              <a:off x="8014866" y="1917774"/>
              <a:ext cx="1359636" cy="338554"/>
            </a:xfrm>
            <a:prstGeom prst="rect">
              <a:avLst/>
            </a:prstGeom>
            <a:noFill/>
          </p:spPr>
          <p:txBody>
            <a:bodyPr wrap="square" rtlCol="0">
              <a:spAutoFit/>
            </a:bodyPr>
            <a:lstStyle/>
            <a:p>
              <a:r>
                <a:rPr lang="en-US" sz="1600" b="1" dirty="0">
                  <a:solidFill>
                    <a:srgbClr val="006B00"/>
                  </a:solidFill>
                  <a:effectLst>
                    <a:outerShdw blurRad="38100" dist="38100" dir="2700000" algn="tl">
                      <a:srgbClr val="000000">
                        <a:alpha val="43137"/>
                      </a:srgbClr>
                    </a:outerShdw>
                  </a:effectLst>
                </a:rPr>
                <a:t>eCaseReport</a:t>
              </a:r>
            </a:p>
          </p:txBody>
        </p:sp>
      </p:grpSp>
      <p:grpSp>
        <p:nvGrpSpPr>
          <p:cNvPr id="70" name="Group 69">
            <a:extLst>
              <a:ext uri="{FF2B5EF4-FFF2-40B4-BE49-F238E27FC236}">
                <a16:creationId xmlns:a16="http://schemas.microsoft.com/office/drawing/2014/main" id="{FA66D41D-1D59-4017-A3F8-D2AF67080614}"/>
              </a:ext>
            </a:extLst>
          </p:cNvPr>
          <p:cNvGrpSpPr/>
          <p:nvPr/>
        </p:nvGrpSpPr>
        <p:grpSpPr>
          <a:xfrm>
            <a:off x="7243474" y="4782128"/>
            <a:ext cx="1595417" cy="1265665"/>
            <a:chOff x="7731121" y="2440356"/>
            <a:chExt cx="1595417" cy="1265665"/>
          </a:xfrm>
        </p:grpSpPr>
        <p:pic>
          <p:nvPicPr>
            <p:cNvPr id="71" name="Picture 70">
              <a:extLst>
                <a:ext uri="{FF2B5EF4-FFF2-40B4-BE49-F238E27FC236}">
                  <a16:creationId xmlns:a16="http://schemas.microsoft.com/office/drawing/2014/main" id="{877407DE-6ACA-403C-A4D8-9F7D626BD54E}"/>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786910" y="2440356"/>
              <a:ext cx="1539628" cy="1265665"/>
            </a:xfrm>
            <a:prstGeom prst="rect">
              <a:avLst/>
            </a:prstGeom>
          </p:spPr>
        </p:pic>
        <p:sp>
          <p:nvSpPr>
            <p:cNvPr id="72" name="TextBox 71">
              <a:extLst>
                <a:ext uri="{FF2B5EF4-FFF2-40B4-BE49-F238E27FC236}">
                  <a16:creationId xmlns:a16="http://schemas.microsoft.com/office/drawing/2014/main" id="{FF76E5A7-7A4E-410D-B621-C30C5C951F49}"/>
                </a:ext>
              </a:extLst>
            </p:cNvPr>
            <p:cNvSpPr txBox="1"/>
            <p:nvPr/>
          </p:nvSpPr>
          <p:spPr>
            <a:xfrm>
              <a:off x="7731121" y="2463505"/>
              <a:ext cx="924973" cy="318100"/>
            </a:xfrm>
            <a:prstGeom prst="rect">
              <a:avLst/>
            </a:prstGeom>
            <a:noFill/>
          </p:spPr>
          <p:txBody>
            <a:bodyPr wrap="square" rtlCol="0">
              <a:spAutoFit/>
            </a:bodyPr>
            <a:lstStyle/>
            <a:p>
              <a:pPr algn="ctr"/>
              <a:r>
                <a:rPr lang="en-US" sz="1467" b="1" dirty="0">
                  <a:solidFill>
                    <a:srgbClr val="0070C0"/>
                  </a:solidFill>
                  <a:effectLst>
                    <a:outerShdw blurRad="38100" dist="38100" dir="2700000" algn="tl">
                      <a:srgbClr val="000000">
                        <a:alpha val="43137"/>
                      </a:srgbClr>
                    </a:outerShdw>
                  </a:effectLst>
                </a:rPr>
                <a:t>eCQMs</a:t>
              </a:r>
            </a:p>
          </p:txBody>
        </p:sp>
      </p:grpSp>
      <p:sp>
        <p:nvSpPr>
          <p:cNvPr id="2" name="TextBox 1">
            <a:extLst>
              <a:ext uri="{FF2B5EF4-FFF2-40B4-BE49-F238E27FC236}">
                <a16:creationId xmlns:a16="http://schemas.microsoft.com/office/drawing/2014/main" id="{8D455E35-86CB-4D58-9280-DE954685A6CC}"/>
              </a:ext>
            </a:extLst>
          </p:cNvPr>
          <p:cNvSpPr txBox="1"/>
          <p:nvPr/>
        </p:nvSpPr>
        <p:spPr>
          <a:xfrm>
            <a:off x="4346468" y="4782128"/>
            <a:ext cx="1732126" cy="461665"/>
          </a:xfrm>
          <a:prstGeom prst="rect">
            <a:avLst/>
          </a:prstGeom>
          <a:noFill/>
        </p:spPr>
        <p:txBody>
          <a:bodyPr wrap="square" rtlCol="0">
            <a:spAutoFit/>
          </a:bodyPr>
          <a:lstStyle/>
          <a:p>
            <a:pPr algn="ctr"/>
            <a:r>
              <a:rPr lang="en-US" sz="2400" b="1" dirty="0">
                <a:solidFill>
                  <a:srgbClr val="C00000"/>
                </a:solidFill>
              </a:rPr>
              <a:t>RESEARCH</a:t>
            </a:r>
          </a:p>
        </p:txBody>
      </p:sp>
      <p:sp>
        <p:nvSpPr>
          <p:cNvPr id="73" name="TextBox 72">
            <a:extLst>
              <a:ext uri="{FF2B5EF4-FFF2-40B4-BE49-F238E27FC236}">
                <a16:creationId xmlns:a16="http://schemas.microsoft.com/office/drawing/2014/main" id="{8D9F8B49-30D1-4615-AA13-B30424A30346}"/>
              </a:ext>
            </a:extLst>
          </p:cNvPr>
          <p:cNvSpPr txBox="1"/>
          <p:nvPr/>
        </p:nvSpPr>
        <p:spPr>
          <a:xfrm>
            <a:off x="2258881" y="3434666"/>
            <a:ext cx="1965481" cy="461665"/>
          </a:xfrm>
          <a:prstGeom prst="rect">
            <a:avLst/>
          </a:prstGeom>
          <a:noFill/>
        </p:spPr>
        <p:txBody>
          <a:bodyPr wrap="square" rtlCol="0">
            <a:spAutoFit/>
          </a:bodyPr>
          <a:lstStyle/>
          <a:p>
            <a:r>
              <a:rPr lang="en-US" sz="2400" dirty="0">
                <a:solidFill>
                  <a:srgbClr val="7030A0"/>
                </a:solidFill>
              </a:rPr>
              <a:t>EBM-on-FHIR</a:t>
            </a:r>
          </a:p>
        </p:txBody>
      </p:sp>
      <p:sp>
        <p:nvSpPr>
          <p:cNvPr id="74" name="TextBox 73">
            <a:extLst>
              <a:ext uri="{FF2B5EF4-FFF2-40B4-BE49-F238E27FC236}">
                <a16:creationId xmlns:a16="http://schemas.microsoft.com/office/drawing/2014/main" id="{F0373E9B-2459-48BA-B5EA-B11F447E65AF}"/>
              </a:ext>
            </a:extLst>
          </p:cNvPr>
          <p:cNvSpPr txBox="1"/>
          <p:nvPr/>
        </p:nvSpPr>
        <p:spPr>
          <a:xfrm>
            <a:off x="4969158" y="2459733"/>
            <a:ext cx="1917006" cy="461665"/>
          </a:xfrm>
          <a:prstGeom prst="rect">
            <a:avLst/>
          </a:prstGeom>
          <a:noFill/>
        </p:spPr>
        <p:txBody>
          <a:bodyPr wrap="square" rtlCol="0">
            <a:spAutoFit/>
          </a:bodyPr>
          <a:lstStyle/>
          <a:p>
            <a:r>
              <a:rPr lang="en-US" sz="2400" dirty="0">
                <a:solidFill>
                  <a:srgbClr val="7030A0"/>
                </a:solidFill>
              </a:rPr>
              <a:t>CPG-on-FHIR</a:t>
            </a:r>
          </a:p>
        </p:txBody>
      </p:sp>
      <p:sp>
        <p:nvSpPr>
          <p:cNvPr id="87" name="TextBox 86">
            <a:extLst>
              <a:ext uri="{FF2B5EF4-FFF2-40B4-BE49-F238E27FC236}">
                <a16:creationId xmlns:a16="http://schemas.microsoft.com/office/drawing/2014/main" id="{19FB8883-27ED-4D5A-8485-5010C97C7F2B}"/>
              </a:ext>
            </a:extLst>
          </p:cNvPr>
          <p:cNvSpPr txBox="1"/>
          <p:nvPr/>
        </p:nvSpPr>
        <p:spPr>
          <a:xfrm>
            <a:off x="7209944" y="6129849"/>
            <a:ext cx="1917006" cy="461665"/>
          </a:xfrm>
          <a:prstGeom prst="rect">
            <a:avLst/>
          </a:prstGeom>
          <a:noFill/>
        </p:spPr>
        <p:txBody>
          <a:bodyPr wrap="square" rtlCol="0">
            <a:spAutoFit/>
          </a:bodyPr>
          <a:lstStyle/>
          <a:p>
            <a:r>
              <a:rPr lang="en-US" sz="2400" dirty="0">
                <a:solidFill>
                  <a:schemeClr val="bg1">
                    <a:lumMod val="50000"/>
                    <a:lumOff val="50000"/>
                  </a:schemeClr>
                </a:solidFill>
              </a:rPr>
              <a:t>CQM-on-FHIR</a:t>
            </a:r>
          </a:p>
        </p:txBody>
      </p:sp>
      <p:sp>
        <p:nvSpPr>
          <p:cNvPr id="88" name="TextBox 87">
            <a:extLst>
              <a:ext uri="{FF2B5EF4-FFF2-40B4-BE49-F238E27FC236}">
                <a16:creationId xmlns:a16="http://schemas.microsoft.com/office/drawing/2014/main" id="{9D162CC0-F58F-4C26-BF69-E62AA71CC145}"/>
              </a:ext>
            </a:extLst>
          </p:cNvPr>
          <p:cNvSpPr txBox="1"/>
          <p:nvPr/>
        </p:nvSpPr>
        <p:spPr>
          <a:xfrm>
            <a:off x="10342909" y="5719024"/>
            <a:ext cx="1917006" cy="461665"/>
          </a:xfrm>
          <a:prstGeom prst="rect">
            <a:avLst/>
          </a:prstGeom>
          <a:noFill/>
        </p:spPr>
        <p:txBody>
          <a:bodyPr wrap="square" rtlCol="0">
            <a:spAutoFit/>
          </a:bodyPr>
          <a:lstStyle/>
          <a:p>
            <a:r>
              <a:rPr lang="en-US" sz="2400" dirty="0">
                <a:solidFill>
                  <a:srgbClr val="7030A0"/>
                </a:solidFill>
              </a:rPr>
              <a:t>eCR-on-FHIR</a:t>
            </a:r>
          </a:p>
        </p:txBody>
      </p:sp>
      <p:sp>
        <p:nvSpPr>
          <p:cNvPr id="89" name="TextBox 88">
            <a:extLst>
              <a:ext uri="{FF2B5EF4-FFF2-40B4-BE49-F238E27FC236}">
                <a16:creationId xmlns:a16="http://schemas.microsoft.com/office/drawing/2014/main" id="{D1F5233E-07EB-4836-8157-58059DEB2ED0}"/>
              </a:ext>
            </a:extLst>
          </p:cNvPr>
          <p:cNvSpPr txBox="1"/>
          <p:nvPr/>
        </p:nvSpPr>
        <p:spPr>
          <a:xfrm>
            <a:off x="4093330" y="5183081"/>
            <a:ext cx="2521870" cy="461665"/>
          </a:xfrm>
          <a:prstGeom prst="rect">
            <a:avLst/>
          </a:prstGeom>
          <a:noFill/>
        </p:spPr>
        <p:txBody>
          <a:bodyPr wrap="square" rtlCol="0">
            <a:spAutoFit/>
          </a:bodyPr>
          <a:lstStyle/>
          <a:p>
            <a:r>
              <a:rPr lang="en-US" sz="2400" dirty="0">
                <a:solidFill>
                  <a:schemeClr val="bg1">
                    <a:lumMod val="50000"/>
                    <a:lumOff val="50000"/>
                  </a:schemeClr>
                </a:solidFill>
              </a:rPr>
              <a:t>Research-on-FHIR</a:t>
            </a:r>
          </a:p>
        </p:txBody>
      </p:sp>
      <p:grpSp>
        <p:nvGrpSpPr>
          <p:cNvPr id="5" name="Group 4">
            <a:extLst>
              <a:ext uri="{FF2B5EF4-FFF2-40B4-BE49-F238E27FC236}">
                <a16:creationId xmlns:a16="http://schemas.microsoft.com/office/drawing/2014/main" id="{9BC4DE79-1021-4CF2-937C-4E1A5CC58C00}"/>
              </a:ext>
            </a:extLst>
          </p:cNvPr>
          <p:cNvGrpSpPr/>
          <p:nvPr/>
        </p:nvGrpSpPr>
        <p:grpSpPr>
          <a:xfrm>
            <a:off x="541504" y="225366"/>
            <a:ext cx="2369420" cy="1596205"/>
            <a:chOff x="-29231" y="176270"/>
            <a:chExt cx="2369420" cy="1596205"/>
          </a:xfrm>
        </p:grpSpPr>
        <p:sp>
          <p:nvSpPr>
            <p:cNvPr id="3" name="Oval 2">
              <a:extLst>
                <a:ext uri="{FF2B5EF4-FFF2-40B4-BE49-F238E27FC236}">
                  <a16:creationId xmlns:a16="http://schemas.microsoft.com/office/drawing/2014/main" id="{A7B26A59-5E44-4569-9CCB-D535B3B8E180}"/>
                </a:ext>
              </a:extLst>
            </p:cNvPr>
            <p:cNvSpPr>
              <a:spLocks noChangeAspect="1"/>
            </p:cNvSpPr>
            <p:nvPr/>
          </p:nvSpPr>
          <p:spPr>
            <a:xfrm>
              <a:off x="357209" y="176270"/>
              <a:ext cx="1596540" cy="1596205"/>
            </a:xfrm>
            <a:prstGeom prst="ellipse">
              <a:avLst/>
            </a:prstGeom>
            <a:solidFill>
              <a:srgbClr val="BF7F73"/>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spc="-4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124B914-FFC6-4706-A98B-7AFD734ED769}"/>
                </a:ext>
              </a:extLst>
            </p:cNvPr>
            <p:cNvSpPr txBox="1"/>
            <p:nvPr/>
          </p:nvSpPr>
          <p:spPr>
            <a:xfrm>
              <a:off x="-29231" y="512707"/>
              <a:ext cx="2369420" cy="923330"/>
            </a:xfrm>
            <a:prstGeom prst="rect">
              <a:avLst/>
            </a:prstGeom>
            <a:noFill/>
          </p:spPr>
          <p:txBody>
            <a:bodyPr wrap="square" rtlCol="0">
              <a:spAutoFit/>
            </a:bodyPr>
            <a:lstStyle/>
            <a:p>
              <a:pPr algn="ctr"/>
              <a:r>
                <a:rPr lang="en-US" b="1" spc="-40" dirty="0">
                  <a:solidFill>
                    <a:schemeClr val="bg1"/>
                  </a:solidFill>
                  <a:latin typeface="Arial" panose="020B0604020202020204" pitchFamily="34" charset="0"/>
                  <a:cs typeface="Arial" panose="020B0604020202020204" pitchFamily="34" charset="0"/>
                </a:rPr>
                <a:t>Guideline Development Process</a:t>
              </a:r>
            </a:p>
          </p:txBody>
        </p:sp>
      </p:grpSp>
      <p:grpSp>
        <p:nvGrpSpPr>
          <p:cNvPr id="14" name="Group 13">
            <a:extLst>
              <a:ext uri="{FF2B5EF4-FFF2-40B4-BE49-F238E27FC236}">
                <a16:creationId xmlns:a16="http://schemas.microsoft.com/office/drawing/2014/main" id="{E5023DEE-A687-4377-A353-607FE51E32DD}"/>
              </a:ext>
            </a:extLst>
          </p:cNvPr>
          <p:cNvGrpSpPr/>
          <p:nvPr/>
        </p:nvGrpSpPr>
        <p:grpSpPr>
          <a:xfrm>
            <a:off x="2713087" y="1164313"/>
            <a:ext cx="2369420" cy="1596205"/>
            <a:chOff x="2575137" y="176269"/>
            <a:chExt cx="2369420" cy="1596205"/>
          </a:xfrm>
        </p:grpSpPr>
        <p:sp>
          <p:nvSpPr>
            <p:cNvPr id="75" name="Oval 74">
              <a:extLst>
                <a:ext uri="{FF2B5EF4-FFF2-40B4-BE49-F238E27FC236}">
                  <a16:creationId xmlns:a16="http://schemas.microsoft.com/office/drawing/2014/main" id="{2F277F7E-9FEA-4A03-8048-423F0F381745}"/>
                </a:ext>
              </a:extLst>
            </p:cNvPr>
            <p:cNvSpPr>
              <a:spLocks noChangeAspect="1"/>
            </p:cNvSpPr>
            <p:nvPr/>
          </p:nvSpPr>
          <p:spPr>
            <a:xfrm>
              <a:off x="2961577" y="176269"/>
              <a:ext cx="1596540" cy="1596205"/>
            </a:xfrm>
            <a:prstGeom prst="ellipse">
              <a:avLst/>
            </a:prstGeom>
            <a:solidFill>
              <a:srgbClr val="AD80B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spc="-40" dirty="0">
                <a:solidFill>
                  <a:schemeClr val="bg1"/>
                </a:solidFill>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3F7F37F1-4D36-49C8-9214-DA72CD6C47C4}"/>
                </a:ext>
              </a:extLst>
            </p:cNvPr>
            <p:cNvSpPr txBox="1"/>
            <p:nvPr/>
          </p:nvSpPr>
          <p:spPr>
            <a:xfrm>
              <a:off x="2575137" y="512706"/>
              <a:ext cx="2369420" cy="923330"/>
            </a:xfrm>
            <a:prstGeom prst="rect">
              <a:avLst/>
            </a:prstGeom>
            <a:noFill/>
          </p:spPr>
          <p:txBody>
            <a:bodyPr wrap="square" rtlCol="0">
              <a:spAutoFit/>
            </a:bodyPr>
            <a:lstStyle/>
            <a:p>
              <a:pPr algn="ctr"/>
              <a:r>
                <a:rPr lang="en-US" b="1" spc="-40" dirty="0">
                  <a:solidFill>
                    <a:schemeClr val="bg1"/>
                  </a:solidFill>
                  <a:latin typeface="Arial" panose="020B0604020202020204" pitchFamily="34" charset="0"/>
                  <a:cs typeface="Arial" panose="020B0604020202020204" pitchFamily="34" charset="0"/>
                </a:rPr>
                <a:t>Knowledge Engineering Lifecycle</a:t>
              </a:r>
            </a:p>
          </p:txBody>
        </p:sp>
      </p:grpSp>
      <p:grpSp>
        <p:nvGrpSpPr>
          <p:cNvPr id="15" name="Group 14">
            <a:extLst>
              <a:ext uri="{FF2B5EF4-FFF2-40B4-BE49-F238E27FC236}">
                <a16:creationId xmlns:a16="http://schemas.microsoft.com/office/drawing/2014/main" id="{23FFA31D-16D9-43CD-B0BD-BFCF90981137}"/>
              </a:ext>
            </a:extLst>
          </p:cNvPr>
          <p:cNvGrpSpPr/>
          <p:nvPr/>
        </p:nvGrpSpPr>
        <p:grpSpPr>
          <a:xfrm>
            <a:off x="4884670" y="225365"/>
            <a:ext cx="2152011" cy="1596205"/>
            <a:chOff x="5268273" y="176269"/>
            <a:chExt cx="2152011" cy="1596205"/>
          </a:xfrm>
        </p:grpSpPr>
        <p:sp>
          <p:nvSpPr>
            <p:cNvPr id="76" name="Oval 75">
              <a:extLst>
                <a:ext uri="{FF2B5EF4-FFF2-40B4-BE49-F238E27FC236}">
                  <a16:creationId xmlns:a16="http://schemas.microsoft.com/office/drawing/2014/main" id="{C5139E69-7E1D-46EF-9B82-51DA70465EA1}"/>
                </a:ext>
              </a:extLst>
            </p:cNvPr>
            <p:cNvSpPr>
              <a:spLocks noChangeAspect="1"/>
            </p:cNvSpPr>
            <p:nvPr/>
          </p:nvSpPr>
          <p:spPr>
            <a:xfrm>
              <a:off x="5546008" y="176269"/>
              <a:ext cx="1596540" cy="1596205"/>
            </a:xfrm>
            <a:prstGeom prst="ellipse">
              <a:avLst/>
            </a:prstGeom>
            <a:solidFill>
              <a:srgbClr val="D8715D"/>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spc="-40" dirty="0">
                <a:solidFill>
                  <a:schemeClr val="bg1"/>
                </a:solidFill>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0CDB0D05-528D-4D11-9342-3D7A8FFF672D}"/>
                </a:ext>
              </a:extLst>
            </p:cNvPr>
            <p:cNvSpPr txBox="1"/>
            <p:nvPr/>
          </p:nvSpPr>
          <p:spPr>
            <a:xfrm>
              <a:off x="5268273" y="651206"/>
              <a:ext cx="2152011" cy="646331"/>
            </a:xfrm>
            <a:prstGeom prst="rect">
              <a:avLst/>
            </a:prstGeom>
            <a:noFill/>
          </p:spPr>
          <p:txBody>
            <a:bodyPr wrap="square" rtlCol="0">
              <a:spAutoFit/>
            </a:bodyPr>
            <a:lstStyle/>
            <a:p>
              <a:pPr algn="ctr"/>
              <a:r>
                <a:rPr lang="en-US" b="1" spc="-40" dirty="0">
                  <a:solidFill>
                    <a:schemeClr val="bg1"/>
                  </a:solidFill>
                  <a:latin typeface="Arial" panose="020B0604020202020204" pitchFamily="34" charset="0"/>
                  <a:cs typeface="Arial" panose="020B0604020202020204" pitchFamily="34" charset="0"/>
                </a:rPr>
                <a:t>Practice Governance</a:t>
              </a:r>
            </a:p>
          </p:txBody>
        </p:sp>
      </p:grpSp>
      <p:grpSp>
        <p:nvGrpSpPr>
          <p:cNvPr id="16" name="Group 15">
            <a:extLst>
              <a:ext uri="{FF2B5EF4-FFF2-40B4-BE49-F238E27FC236}">
                <a16:creationId xmlns:a16="http://schemas.microsoft.com/office/drawing/2014/main" id="{8547DB93-A4CA-4725-8038-EEA29FECDE68}"/>
              </a:ext>
            </a:extLst>
          </p:cNvPr>
          <p:cNvGrpSpPr/>
          <p:nvPr/>
        </p:nvGrpSpPr>
        <p:grpSpPr>
          <a:xfrm>
            <a:off x="6973857" y="1162401"/>
            <a:ext cx="1927052" cy="1596205"/>
            <a:chOff x="7882124" y="174357"/>
            <a:chExt cx="1927052" cy="1596205"/>
          </a:xfrm>
        </p:grpSpPr>
        <p:sp>
          <p:nvSpPr>
            <p:cNvPr id="77" name="Oval 76">
              <a:extLst>
                <a:ext uri="{FF2B5EF4-FFF2-40B4-BE49-F238E27FC236}">
                  <a16:creationId xmlns:a16="http://schemas.microsoft.com/office/drawing/2014/main" id="{A9923485-8247-4FE8-8F10-B37BB8630F03}"/>
                </a:ext>
              </a:extLst>
            </p:cNvPr>
            <p:cNvSpPr>
              <a:spLocks noChangeAspect="1"/>
            </p:cNvSpPr>
            <p:nvPr/>
          </p:nvSpPr>
          <p:spPr>
            <a:xfrm>
              <a:off x="8047380" y="174357"/>
              <a:ext cx="1596540" cy="1596205"/>
            </a:xfrm>
            <a:prstGeom prst="ellipse">
              <a:avLst/>
            </a:prstGeom>
            <a:solidFill>
              <a:srgbClr val="B96AD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spc="-40" dirty="0">
                <a:solidFill>
                  <a:schemeClr val="bg1"/>
                </a:solidFill>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DDCF00E1-4B4B-4561-B4DD-84DD2CC4560D}"/>
                </a:ext>
              </a:extLst>
            </p:cNvPr>
            <p:cNvSpPr txBox="1"/>
            <p:nvPr/>
          </p:nvSpPr>
          <p:spPr>
            <a:xfrm>
              <a:off x="7882124" y="510794"/>
              <a:ext cx="1927052" cy="923330"/>
            </a:xfrm>
            <a:prstGeom prst="rect">
              <a:avLst/>
            </a:prstGeom>
            <a:noFill/>
          </p:spPr>
          <p:txBody>
            <a:bodyPr wrap="square" rtlCol="0">
              <a:spAutoFit/>
            </a:bodyPr>
            <a:lstStyle/>
            <a:p>
              <a:pPr algn="ctr"/>
              <a:r>
                <a:rPr lang="en-US" b="1" spc="-40" dirty="0">
                  <a:solidFill>
                    <a:schemeClr val="bg1"/>
                  </a:solidFill>
                  <a:latin typeface="Arial" panose="020B0604020202020204" pitchFamily="34" charset="0"/>
                  <a:cs typeface="Arial" panose="020B0604020202020204" pitchFamily="34" charset="0"/>
                </a:rPr>
                <a:t>Local Informatics &amp;</a:t>
              </a:r>
            </a:p>
            <a:p>
              <a:pPr algn="ctr"/>
              <a:r>
                <a:rPr lang="en-US" b="1" spc="-40" dirty="0">
                  <a:solidFill>
                    <a:schemeClr val="bg1"/>
                  </a:solidFill>
                  <a:latin typeface="Arial" panose="020B0604020202020204" pitchFamily="34" charset="0"/>
                  <a:cs typeface="Arial" panose="020B0604020202020204" pitchFamily="34" charset="0"/>
                </a:rPr>
                <a:t>EHR Build</a:t>
              </a:r>
            </a:p>
          </p:txBody>
        </p:sp>
      </p:grpSp>
      <p:sp>
        <p:nvSpPr>
          <p:cNvPr id="22" name="Arrow: Left-Right 21">
            <a:extLst>
              <a:ext uri="{FF2B5EF4-FFF2-40B4-BE49-F238E27FC236}">
                <a16:creationId xmlns:a16="http://schemas.microsoft.com/office/drawing/2014/main" id="{581996CF-24A5-400F-9B56-4B0C2B97B6F8}"/>
              </a:ext>
            </a:extLst>
          </p:cNvPr>
          <p:cNvSpPr/>
          <p:nvPr/>
        </p:nvSpPr>
        <p:spPr>
          <a:xfrm>
            <a:off x="2700813" y="749424"/>
            <a:ext cx="2256071" cy="497662"/>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Feedback, Iteration</a:t>
            </a:r>
          </a:p>
        </p:txBody>
      </p:sp>
      <p:sp>
        <p:nvSpPr>
          <p:cNvPr id="82" name="Arrow: Left-Right 81">
            <a:extLst>
              <a:ext uri="{FF2B5EF4-FFF2-40B4-BE49-F238E27FC236}">
                <a16:creationId xmlns:a16="http://schemas.microsoft.com/office/drawing/2014/main" id="{9B32A3A4-44CB-46B2-A316-0394A541EF40}"/>
              </a:ext>
            </a:extLst>
          </p:cNvPr>
          <p:cNvSpPr/>
          <p:nvPr/>
        </p:nvSpPr>
        <p:spPr>
          <a:xfrm>
            <a:off x="4781214" y="1747585"/>
            <a:ext cx="2256071" cy="497662"/>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Feedback, Iteration</a:t>
            </a:r>
          </a:p>
        </p:txBody>
      </p:sp>
    </p:spTree>
    <p:extLst>
      <p:ext uri="{BB962C8B-B14F-4D97-AF65-F5344CB8AC3E}">
        <p14:creationId xmlns:p14="http://schemas.microsoft.com/office/powerpoint/2010/main" val="1261020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E706B54-E03D-4812-828D-FAEEC6770736}"/>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Terminologies- Codes, Value Sets (L3)</a:t>
            </a:r>
          </a:p>
          <a:p>
            <a:pPr algn="ctr"/>
            <a:r>
              <a:rPr lang="en-US" sz="3200" dirty="0"/>
              <a:t>From Data Elements Identified/ Updated</a:t>
            </a:r>
            <a:endParaRPr lang="en-US" dirty="0"/>
          </a:p>
        </p:txBody>
      </p:sp>
      <p:grpSp>
        <p:nvGrpSpPr>
          <p:cNvPr id="11" name="Group 10">
            <a:extLst>
              <a:ext uri="{FF2B5EF4-FFF2-40B4-BE49-F238E27FC236}">
                <a16:creationId xmlns:a16="http://schemas.microsoft.com/office/drawing/2014/main" id="{2525B2A2-D967-463E-A6B4-550E9286760C}"/>
              </a:ext>
            </a:extLst>
          </p:cNvPr>
          <p:cNvGrpSpPr/>
          <p:nvPr/>
        </p:nvGrpSpPr>
        <p:grpSpPr>
          <a:xfrm>
            <a:off x="168443" y="1348672"/>
            <a:ext cx="11855114" cy="5272707"/>
            <a:chOff x="168443" y="1348672"/>
            <a:chExt cx="11855114" cy="5272707"/>
          </a:xfrm>
        </p:grpSpPr>
        <p:pic>
          <p:nvPicPr>
            <p:cNvPr id="3" name="Picture 2">
              <a:extLst>
                <a:ext uri="{FF2B5EF4-FFF2-40B4-BE49-F238E27FC236}">
                  <a16:creationId xmlns:a16="http://schemas.microsoft.com/office/drawing/2014/main" id="{74711914-3E57-4ECF-AED1-F8A8702B15E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8443" y="1348672"/>
              <a:ext cx="8509100" cy="4500681"/>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24489D8-4339-4D70-ACA1-B24AAA2BDB0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12959" y="2004257"/>
              <a:ext cx="8710598" cy="4617122"/>
            </a:xfrm>
            <a:prstGeom prst="rect">
              <a:avLst/>
            </a:prstGeom>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0151DE46-1696-2944-A21D-6CAA04C99785}"/>
                </a:ext>
              </a:extLst>
            </p:cNvPr>
            <p:cNvGrpSpPr/>
            <p:nvPr/>
          </p:nvGrpSpPr>
          <p:grpSpPr>
            <a:xfrm>
              <a:off x="2019719" y="1551947"/>
              <a:ext cx="564383" cy="85411"/>
              <a:chOff x="2019719" y="1551947"/>
              <a:chExt cx="564383" cy="85411"/>
            </a:xfrm>
          </p:grpSpPr>
          <p:sp>
            <p:nvSpPr>
              <p:cNvPr id="2" name="Rectangle 1">
                <a:extLst>
                  <a:ext uri="{FF2B5EF4-FFF2-40B4-BE49-F238E27FC236}">
                    <a16:creationId xmlns:a16="http://schemas.microsoft.com/office/drawing/2014/main" id="{5DED66D6-5538-6845-B74B-6AE556CEFAE3}"/>
                  </a:ext>
                </a:extLst>
              </p:cNvPr>
              <p:cNvSpPr/>
              <p:nvPr/>
            </p:nvSpPr>
            <p:spPr>
              <a:xfrm>
                <a:off x="2019719" y="1551947"/>
                <a:ext cx="126581" cy="85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E88A06D-E257-E546-A34B-ABA4E36FD2B5}"/>
                  </a:ext>
                </a:extLst>
              </p:cNvPr>
              <p:cNvSpPr/>
              <p:nvPr/>
            </p:nvSpPr>
            <p:spPr>
              <a:xfrm>
                <a:off x="2470150" y="1551947"/>
                <a:ext cx="113952" cy="7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B7F80638-E8B8-994C-B6EA-9692D2F6F152}"/>
                </a:ext>
              </a:extLst>
            </p:cNvPr>
            <p:cNvGrpSpPr/>
            <p:nvPr/>
          </p:nvGrpSpPr>
          <p:grpSpPr>
            <a:xfrm>
              <a:off x="5204244" y="2215522"/>
              <a:ext cx="564383" cy="85411"/>
              <a:chOff x="2019719" y="1551947"/>
              <a:chExt cx="564383" cy="85411"/>
            </a:xfrm>
          </p:grpSpPr>
          <p:sp>
            <p:nvSpPr>
              <p:cNvPr id="9" name="Rectangle 8">
                <a:extLst>
                  <a:ext uri="{FF2B5EF4-FFF2-40B4-BE49-F238E27FC236}">
                    <a16:creationId xmlns:a16="http://schemas.microsoft.com/office/drawing/2014/main" id="{A3C9081D-BD60-A048-8C56-CBE5F72AB1D3}"/>
                  </a:ext>
                </a:extLst>
              </p:cNvPr>
              <p:cNvSpPr/>
              <p:nvPr/>
            </p:nvSpPr>
            <p:spPr>
              <a:xfrm>
                <a:off x="2019719" y="1551947"/>
                <a:ext cx="126581" cy="85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5DB5B0-FE44-5342-9159-F81D22D7DA5F}"/>
                  </a:ext>
                </a:extLst>
              </p:cNvPr>
              <p:cNvSpPr/>
              <p:nvPr/>
            </p:nvSpPr>
            <p:spPr>
              <a:xfrm>
                <a:off x="2470150" y="1551947"/>
                <a:ext cx="113952" cy="7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82665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6B5988-CC3F-4512-A900-C2821077AE9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593180" y="1189567"/>
            <a:ext cx="4116665" cy="531149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665D1D2-BA36-47FB-8B08-FF7B0CFF768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48796" y="1295400"/>
            <a:ext cx="5994892" cy="5050622"/>
          </a:xfrm>
          <a:prstGeom prst="rect">
            <a:avLst/>
          </a:prstGeom>
          <a:effectLst>
            <a:outerShdw blurRad="50800" dist="38100" dir="2700000" algn="tl" rotWithShape="0">
              <a:prstClr val="black">
                <a:alpha val="40000"/>
              </a:prstClr>
            </a:outerShdw>
          </a:effectLst>
        </p:spPr>
      </p:pic>
      <p:sp>
        <p:nvSpPr>
          <p:cNvPr id="9" name="Title 3">
            <a:extLst>
              <a:ext uri="{FF2B5EF4-FFF2-40B4-BE49-F238E27FC236}">
                <a16:creationId xmlns:a16="http://schemas.microsoft.com/office/drawing/2014/main" id="{2ED6B124-363B-4775-B44F-F430F477812D}"/>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Fourth Iteration of Severity Score (L1/L2)</a:t>
            </a:r>
          </a:p>
          <a:p>
            <a:pPr algn="ctr"/>
            <a:r>
              <a:rPr lang="en-US" sz="3200" dirty="0"/>
              <a:t>v1 L1 Illustration from GDG</a:t>
            </a:r>
          </a:p>
        </p:txBody>
      </p:sp>
    </p:spTree>
    <p:extLst>
      <p:ext uri="{BB962C8B-B14F-4D97-AF65-F5344CB8AC3E}">
        <p14:creationId xmlns:p14="http://schemas.microsoft.com/office/powerpoint/2010/main" val="1844825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6839EB-1C1D-4C08-9B38-78B9FEDD892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77157" y="299842"/>
            <a:ext cx="2793664" cy="6258315"/>
          </a:xfrm>
          <a:prstGeom prst="rect">
            <a:avLst/>
          </a:prstGeom>
        </p:spPr>
      </p:pic>
      <p:pic>
        <p:nvPicPr>
          <p:cNvPr id="10" name="Picture 9">
            <a:extLst>
              <a:ext uri="{FF2B5EF4-FFF2-40B4-BE49-F238E27FC236}">
                <a16:creationId xmlns:a16="http://schemas.microsoft.com/office/drawing/2014/main" id="{61DAC08C-B67E-43AF-B8FF-803DA7261D9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00903" y="1622983"/>
            <a:ext cx="6561014" cy="4935174"/>
          </a:xfrm>
          <a:prstGeom prst="rect">
            <a:avLst/>
          </a:prstGeom>
        </p:spPr>
      </p:pic>
      <p:sp>
        <p:nvSpPr>
          <p:cNvPr id="12" name="Title 3">
            <a:extLst>
              <a:ext uri="{FF2B5EF4-FFF2-40B4-BE49-F238E27FC236}">
                <a16:creationId xmlns:a16="http://schemas.microsoft.com/office/drawing/2014/main" id="{79B1EDC3-9924-494C-BD02-ADD2A1E439D4}"/>
              </a:ext>
            </a:extLst>
          </p:cNvPr>
          <p:cNvSpPr txBox="1">
            <a:spLocks/>
          </p:cNvSpPr>
          <p:nvPr/>
        </p:nvSpPr>
        <p:spPr>
          <a:xfrm>
            <a:off x="3170820" y="80886"/>
            <a:ext cx="9021179"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L2 Flow Diagram</a:t>
            </a:r>
          </a:p>
          <a:p>
            <a:pPr algn="ctr"/>
            <a:r>
              <a:rPr lang="en-US" sz="3200" dirty="0"/>
              <a:t>Based on 3</a:t>
            </a:r>
            <a:r>
              <a:rPr lang="en-US" sz="3200" baseline="30000" dirty="0"/>
              <a:t>rd</a:t>
            </a:r>
            <a:r>
              <a:rPr lang="en-US" sz="3200" dirty="0"/>
              <a:t>/4</a:t>
            </a:r>
            <a:r>
              <a:rPr lang="en-US" sz="3200" baseline="30000" dirty="0"/>
              <a:t>th</a:t>
            </a:r>
            <a:r>
              <a:rPr lang="en-US" sz="3200" dirty="0"/>
              <a:t> Version L1/L2</a:t>
            </a:r>
          </a:p>
        </p:txBody>
      </p:sp>
    </p:spTree>
    <p:extLst>
      <p:ext uri="{BB962C8B-B14F-4D97-AF65-F5344CB8AC3E}">
        <p14:creationId xmlns:p14="http://schemas.microsoft.com/office/powerpoint/2010/main" val="2941809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BEAADE-30DA-403B-8BD4-2585C6A1E14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69900" y="1142998"/>
            <a:ext cx="5270885" cy="5012266"/>
          </a:xfrm>
          <a:prstGeom prst="rect">
            <a:avLst/>
          </a:prstGeom>
        </p:spPr>
      </p:pic>
      <p:pic>
        <p:nvPicPr>
          <p:cNvPr id="5" name="Picture 4">
            <a:extLst>
              <a:ext uri="{FF2B5EF4-FFF2-40B4-BE49-F238E27FC236}">
                <a16:creationId xmlns:a16="http://schemas.microsoft.com/office/drawing/2014/main" id="{1120790E-23EF-4667-A1AC-C14F4054EFA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58467" y="1803398"/>
            <a:ext cx="5273348" cy="5012267"/>
          </a:xfrm>
          <a:prstGeom prst="rect">
            <a:avLst/>
          </a:prstGeom>
        </p:spPr>
      </p:pic>
      <p:sp>
        <p:nvSpPr>
          <p:cNvPr id="7" name="Title 3">
            <a:extLst>
              <a:ext uri="{FF2B5EF4-FFF2-40B4-BE49-F238E27FC236}">
                <a16:creationId xmlns:a16="http://schemas.microsoft.com/office/drawing/2014/main" id="{0423BD71-BD7B-441B-AE8F-E11D58593B4F}"/>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Semi-Structured Form</a:t>
            </a:r>
          </a:p>
          <a:p>
            <a:pPr algn="ctr"/>
            <a:r>
              <a:rPr lang="en-US" sz="3200" dirty="0"/>
              <a:t>L1 -&gt; L2 Following CPG-IG Recommendation Model</a:t>
            </a:r>
          </a:p>
        </p:txBody>
      </p:sp>
    </p:spTree>
    <p:extLst>
      <p:ext uri="{BB962C8B-B14F-4D97-AF65-F5344CB8AC3E}">
        <p14:creationId xmlns:p14="http://schemas.microsoft.com/office/powerpoint/2010/main" val="3345297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BEAADE-30DA-403B-8BD4-2585C6A1E14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69900" y="1142998"/>
            <a:ext cx="5270885" cy="5012266"/>
          </a:xfrm>
          <a:prstGeom prst="rect">
            <a:avLst/>
          </a:prstGeom>
        </p:spPr>
      </p:pic>
      <p:pic>
        <p:nvPicPr>
          <p:cNvPr id="5" name="Picture 4">
            <a:extLst>
              <a:ext uri="{FF2B5EF4-FFF2-40B4-BE49-F238E27FC236}">
                <a16:creationId xmlns:a16="http://schemas.microsoft.com/office/drawing/2014/main" id="{1120790E-23EF-4667-A1AC-C14F4054EFA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58467" y="1803398"/>
            <a:ext cx="5273348" cy="5012267"/>
          </a:xfrm>
          <a:prstGeom prst="rect">
            <a:avLst/>
          </a:prstGeom>
        </p:spPr>
      </p:pic>
      <p:sp>
        <p:nvSpPr>
          <p:cNvPr id="7" name="Title 3">
            <a:extLst>
              <a:ext uri="{FF2B5EF4-FFF2-40B4-BE49-F238E27FC236}">
                <a16:creationId xmlns:a16="http://schemas.microsoft.com/office/drawing/2014/main" id="{0423BD71-BD7B-441B-AE8F-E11D58593B4F}"/>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Semi-Structured Form</a:t>
            </a:r>
          </a:p>
          <a:p>
            <a:pPr algn="ctr"/>
            <a:r>
              <a:rPr lang="en-US" sz="3200" dirty="0"/>
              <a:t>L1 -&gt; L2 Following CPG-IG Recommendation Model</a:t>
            </a:r>
          </a:p>
        </p:txBody>
      </p:sp>
    </p:spTree>
    <p:extLst>
      <p:ext uri="{BB962C8B-B14F-4D97-AF65-F5344CB8AC3E}">
        <p14:creationId xmlns:p14="http://schemas.microsoft.com/office/powerpoint/2010/main" val="2671321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69F603-F223-4EF1-8862-BB6738D5E3A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41354" y="1408110"/>
            <a:ext cx="5520603" cy="414813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FE9954F1-C674-4570-998E-C673D2B11C7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868123" y="2314089"/>
            <a:ext cx="5924678" cy="4274202"/>
          </a:xfrm>
          <a:prstGeom prst="rect">
            <a:avLst/>
          </a:prstGeom>
          <a:effectLst>
            <a:outerShdw blurRad="50800" dist="38100" dir="2700000" algn="tl" rotWithShape="0">
              <a:prstClr val="black">
                <a:alpha val="40000"/>
              </a:prstClr>
            </a:outerShdw>
          </a:effectLst>
        </p:spPr>
      </p:pic>
      <p:sp>
        <p:nvSpPr>
          <p:cNvPr id="7" name="Title 3">
            <a:extLst>
              <a:ext uri="{FF2B5EF4-FFF2-40B4-BE49-F238E27FC236}">
                <a16:creationId xmlns:a16="http://schemas.microsoft.com/office/drawing/2014/main" id="{E0F8720F-B83F-4A15-BE57-FAF75673452F}"/>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Clarification Between Content &amp; KE</a:t>
            </a:r>
          </a:p>
          <a:p>
            <a:pPr algn="ctr"/>
            <a:r>
              <a:rPr lang="en-US" sz="3200" dirty="0"/>
              <a:t>Highly Advanced KE Collaboration Tooling (Email)</a:t>
            </a:r>
          </a:p>
        </p:txBody>
      </p:sp>
    </p:spTree>
    <p:extLst>
      <p:ext uri="{BB962C8B-B14F-4D97-AF65-F5344CB8AC3E}">
        <p14:creationId xmlns:p14="http://schemas.microsoft.com/office/powerpoint/2010/main" val="2365751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66DB5B-3C10-46AA-BA67-13AAC237EE0D}"/>
              </a:ext>
            </a:extLst>
          </p:cNvPr>
          <p:cNvPicPr>
            <a:picLocks noChangeAspect="1"/>
          </p:cNvPicPr>
          <p:nvPr/>
        </p:nvPicPr>
        <p:blipFill>
          <a:blip r:embed="rId2"/>
          <a:stretch>
            <a:fillRect/>
          </a:stretch>
        </p:blipFill>
        <p:spPr>
          <a:xfrm>
            <a:off x="1922030" y="1190299"/>
            <a:ext cx="8347939" cy="5421250"/>
          </a:xfrm>
          <a:prstGeom prst="rect">
            <a:avLst/>
          </a:prstGeom>
          <a:effectLst>
            <a:outerShdw blurRad="50800" dist="38100" dir="2700000" algn="tl" rotWithShape="0">
              <a:prstClr val="black">
                <a:alpha val="40000"/>
              </a:prstClr>
            </a:outerShdw>
          </a:effectLst>
        </p:spPr>
      </p:pic>
      <p:sp>
        <p:nvSpPr>
          <p:cNvPr id="5" name="Title 3">
            <a:extLst>
              <a:ext uri="{FF2B5EF4-FFF2-40B4-BE49-F238E27FC236}">
                <a16:creationId xmlns:a16="http://schemas.microsoft.com/office/drawing/2014/main" id="{80A21F42-9E27-4B9A-BE35-5BD524E7997E}"/>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v2 L1 Severity Score from GDG</a:t>
            </a:r>
          </a:p>
        </p:txBody>
      </p:sp>
    </p:spTree>
    <p:extLst>
      <p:ext uri="{BB962C8B-B14F-4D97-AF65-F5344CB8AC3E}">
        <p14:creationId xmlns:p14="http://schemas.microsoft.com/office/powerpoint/2010/main" val="1893678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1D8B40-5A2B-415B-AF3D-948ACBB0451D}"/>
              </a:ext>
            </a:extLst>
          </p:cNvPr>
          <p:cNvPicPr>
            <a:picLocks noChangeAspect="1"/>
          </p:cNvPicPr>
          <p:nvPr/>
        </p:nvPicPr>
        <p:blipFill>
          <a:blip r:embed="rId2"/>
          <a:stretch>
            <a:fillRect/>
          </a:stretch>
        </p:blipFill>
        <p:spPr>
          <a:xfrm>
            <a:off x="2728190" y="1143001"/>
            <a:ext cx="6735620" cy="5605462"/>
          </a:xfrm>
          <a:prstGeom prst="rect">
            <a:avLst/>
          </a:prstGeom>
          <a:effectLst>
            <a:outerShdw blurRad="50800" dist="38100" dir="2700000" algn="tl" rotWithShape="0">
              <a:prstClr val="black">
                <a:alpha val="40000"/>
              </a:prstClr>
            </a:outerShdw>
          </a:effectLst>
        </p:spPr>
      </p:pic>
      <p:sp>
        <p:nvSpPr>
          <p:cNvPr id="5" name="Title 3">
            <a:extLst>
              <a:ext uri="{FF2B5EF4-FFF2-40B4-BE49-F238E27FC236}">
                <a16:creationId xmlns:a16="http://schemas.microsoft.com/office/drawing/2014/main" id="{A0F212D1-C0EC-49E5-B6D7-A07B4FE726E9}"/>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Fifth Iteration of Severity Score (L1/L2)</a:t>
            </a:r>
          </a:p>
          <a:p>
            <a:pPr algn="ctr"/>
            <a:r>
              <a:rPr lang="en-US" sz="3200" dirty="0"/>
              <a:t>v1 L1 Illustration from GDG</a:t>
            </a:r>
          </a:p>
        </p:txBody>
      </p:sp>
    </p:spTree>
    <p:extLst>
      <p:ext uri="{BB962C8B-B14F-4D97-AF65-F5344CB8AC3E}">
        <p14:creationId xmlns:p14="http://schemas.microsoft.com/office/powerpoint/2010/main" val="301023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C795C-6C04-4393-988C-BF204AC5AF39}"/>
              </a:ext>
            </a:extLst>
          </p:cNvPr>
          <p:cNvPicPr>
            <a:picLocks noChangeAspect="1"/>
          </p:cNvPicPr>
          <p:nvPr/>
        </p:nvPicPr>
        <p:blipFill>
          <a:blip r:embed="rId2"/>
          <a:stretch>
            <a:fillRect/>
          </a:stretch>
        </p:blipFill>
        <p:spPr>
          <a:xfrm>
            <a:off x="1821735" y="998517"/>
            <a:ext cx="8548530" cy="5545157"/>
          </a:xfrm>
          <a:prstGeom prst="rect">
            <a:avLst/>
          </a:prstGeom>
          <a:effectLst>
            <a:outerShdw blurRad="50800" dist="38100" dir="2700000" algn="tl" rotWithShape="0">
              <a:prstClr val="black">
                <a:alpha val="40000"/>
              </a:prstClr>
            </a:outerShdw>
          </a:effectLst>
        </p:spPr>
      </p:pic>
      <p:sp>
        <p:nvSpPr>
          <p:cNvPr id="5" name="Title 3">
            <a:extLst>
              <a:ext uri="{FF2B5EF4-FFF2-40B4-BE49-F238E27FC236}">
                <a16:creationId xmlns:a16="http://schemas.microsoft.com/office/drawing/2014/main" id="{60370B3F-97DC-4B4E-B7F9-50889EBE3CCE}"/>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v3 of L1 Severity Score from GDG</a:t>
            </a:r>
          </a:p>
        </p:txBody>
      </p:sp>
    </p:spTree>
    <p:extLst>
      <p:ext uri="{BB962C8B-B14F-4D97-AF65-F5344CB8AC3E}">
        <p14:creationId xmlns:p14="http://schemas.microsoft.com/office/powerpoint/2010/main" val="61213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6DCBE74-76FB-4A64-942E-C04DF0BF3D8E}"/>
              </a:ext>
            </a:extLst>
          </p:cNvPr>
          <p:cNvSpPr txBox="1">
            <a:spLocks/>
          </p:cNvSpPr>
          <p:nvPr/>
        </p:nvSpPr>
        <p:spPr>
          <a:xfrm>
            <a:off x="0" y="80886"/>
            <a:ext cx="12192000" cy="7445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2</a:t>
            </a:r>
            <a:r>
              <a:rPr lang="en-US" baseline="30000" dirty="0"/>
              <a:t>nd</a:t>
            </a:r>
            <a:r>
              <a:rPr lang="en-US" dirty="0"/>
              <a:t> Iteration of Decision Table (L3)</a:t>
            </a:r>
          </a:p>
          <a:p>
            <a:pPr algn="ctr"/>
            <a:r>
              <a:rPr lang="en-US" sz="3200" dirty="0"/>
              <a:t>From Latest Description of Severity Score using BPM+ Model</a:t>
            </a:r>
            <a:endParaRPr lang="en-US" dirty="0"/>
          </a:p>
        </p:txBody>
      </p:sp>
      <p:pic>
        <p:nvPicPr>
          <p:cNvPr id="5" name="Picture 4">
            <a:extLst>
              <a:ext uri="{FF2B5EF4-FFF2-40B4-BE49-F238E27FC236}">
                <a16:creationId xmlns:a16="http://schemas.microsoft.com/office/drawing/2014/main" id="{2937AC37-6988-4B18-8497-3DCCE456323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114692" y="1300164"/>
            <a:ext cx="4651109" cy="4719635"/>
          </a:xfrm>
          <a:prstGeom prst="rect">
            <a:avLst/>
          </a:prstGeom>
        </p:spPr>
      </p:pic>
      <p:pic>
        <p:nvPicPr>
          <p:cNvPr id="8" name="Picture 7">
            <a:extLst>
              <a:ext uri="{FF2B5EF4-FFF2-40B4-BE49-F238E27FC236}">
                <a16:creationId xmlns:a16="http://schemas.microsoft.com/office/drawing/2014/main" id="{C1DC80A0-1E7B-4A6D-952D-1B0300EEA4A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90731" y="1947861"/>
            <a:ext cx="4651109" cy="4719637"/>
          </a:xfrm>
          <a:prstGeom prst="rect">
            <a:avLst/>
          </a:prstGeom>
        </p:spPr>
      </p:pic>
      <p:grpSp>
        <p:nvGrpSpPr>
          <p:cNvPr id="31" name="Group 30">
            <a:extLst>
              <a:ext uri="{FF2B5EF4-FFF2-40B4-BE49-F238E27FC236}">
                <a16:creationId xmlns:a16="http://schemas.microsoft.com/office/drawing/2014/main" id="{D1B295D0-7E90-4466-8C97-3F764891EFEF}"/>
              </a:ext>
            </a:extLst>
          </p:cNvPr>
          <p:cNvGrpSpPr/>
          <p:nvPr/>
        </p:nvGrpSpPr>
        <p:grpSpPr>
          <a:xfrm rot="10800000">
            <a:off x="6943509" y="1947861"/>
            <a:ext cx="4276488" cy="342900"/>
            <a:chOff x="429627" y="5133474"/>
            <a:chExt cx="4276488" cy="342900"/>
          </a:xfrm>
          <a:solidFill>
            <a:schemeClr val="bg1"/>
          </a:solidFill>
        </p:grpSpPr>
        <p:grpSp>
          <p:nvGrpSpPr>
            <p:cNvPr id="16" name="Group 15">
              <a:extLst>
                <a:ext uri="{FF2B5EF4-FFF2-40B4-BE49-F238E27FC236}">
                  <a16:creationId xmlns:a16="http://schemas.microsoft.com/office/drawing/2014/main" id="{8064EFA6-52A0-4B07-8795-86E86B046E2F}"/>
                </a:ext>
              </a:extLst>
            </p:cNvPr>
            <p:cNvGrpSpPr/>
            <p:nvPr/>
          </p:nvGrpSpPr>
          <p:grpSpPr>
            <a:xfrm>
              <a:off x="1855123" y="5133474"/>
              <a:ext cx="1425496" cy="342900"/>
              <a:chOff x="277227" y="4981074"/>
              <a:chExt cx="1425496" cy="342900"/>
            </a:xfrm>
            <a:grpFill/>
          </p:grpSpPr>
          <p:grpSp>
            <p:nvGrpSpPr>
              <p:cNvPr id="12" name="Group 11">
                <a:extLst>
                  <a:ext uri="{FF2B5EF4-FFF2-40B4-BE49-F238E27FC236}">
                    <a16:creationId xmlns:a16="http://schemas.microsoft.com/office/drawing/2014/main" id="{8D37B389-21EF-4D38-AE2B-B2AFEBD08708}"/>
                  </a:ext>
                </a:extLst>
              </p:cNvPr>
              <p:cNvGrpSpPr/>
              <p:nvPr/>
            </p:nvGrpSpPr>
            <p:grpSpPr>
              <a:xfrm>
                <a:off x="277227" y="4981074"/>
                <a:ext cx="704850" cy="342900"/>
                <a:chOff x="277227" y="4981074"/>
                <a:chExt cx="704850" cy="342900"/>
              </a:xfrm>
              <a:grpFill/>
            </p:grpSpPr>
            <p:sp>
              <p:nvSpPr>
                <p:cNvPr id="9" name="Isosceles Triangle 8">
                  <a:extLst>
                    <a:ext uri="{FF2B5EF4-FFF2-40B4-BE49-F238E27FC236}">
                      <a16:creationId xmlns:a16="http://schemas.microsoft.com/office/drawing/2014/main" id="{57766598-AB2D-4810-A615-8C1F85CCF2BC}"/>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56C2900C-41F7-46E5-97C9-CCA06E899037}"/>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D93ABD8A-1ECA-4473-84A0-165161F6B533}"/>
                  </a:ext>
                </a:extLst>
              </p:cNvPr>
              <p:cNvGrpSpPr/>
              <p:nvPr/>
            </p:nvGrpSpPr>
            <p:grpSpPr>
              <a:xfrm>
                <a:off x="997873" y="4981074"/>
                <a:ext cx="704850" cy="342900"/>
                <a:chOff x="277227" y="4981074"/>
                <a:chExt cx="704850" cy="342900"/>
              </a:xfrm>
              <a:grpFill/>
            </p:grpSpPr>
            <p:sp>
              <p:nvSpPr>
                <p:cNvPr id="14" name="Isosceles Triangle 13">
                  <a:extLst>
                    <a:ext uri="{FF2B5EF4-FFF2-40B4-BE49-F238E27FC236}">
                      <a16:creationId xmlns:a16="http://schemas.microsoft.com/office/drawing/2014/main" id="{5FDE2CA7-3AAE-4DDA-A515-F0875090EA48}"/>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815F2582-4137-4A62-AC64-015B5BB4AE3E}"/>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20B64596-D580-493B-88FA-00A3ED32846B}"/>
                </a:ext>
              </a:extLst>
            </p:cNvPr>
            <p:cNvGrpSpPr/>
            <p:nvPr/>
          </p:nvGrpSpPr>
          <p:grpSpPr>
            <a:xfrm>
              <a:off x="429627" y="5133474"/>
              <a:ext cx="1425496" cy="342900"/>
              <a:chOff x="277227" y="4981074"/>
              <a:chExt cx="1425496" cy="342900"/>
            </a:xfrm>
            <a:grpFill/>
          </p:grpSpPr>
          <p:grpSp>
            <p:nvGrpSpPr>
              <p:cNvPr id="18" name="Group 17">
                <a:extLst>
                  <a:ext uri="{FF2B5EF4-FFF2-40B4-BE49-F238E27FC236}">
                    <a16:creationId xmlns:a16="http://schemas.microsoft.com/office/drawing/2014/main" id="{5112B964-DA5E-4363-BBBA-95A315889576}"/>
                  </a:ext>
                </a:extLst>
              </p:cNvPr>
              <p:cNvGrpSpPr/>
              <p:nvPr/>
            </p:nvGrpSpPr>
            <p:grpSpPr>
              <a:xfrm>
                <a:off x="277227" y="4981074"/>
                <a:ext cx="704850" cy="342900"/>
                <a:chOff x="277227" y="4981074"/>
                <a:chExt cx="704850" cy="342900"/>
              </a:xfrm>
              <a:grpFill/>
            </p:grpSpPr>
            <p:sp>
              <p:nvSpPr>
                <p:cNvPr id="22" name="Isosceles Triangle 21">
                  <a:extLst>
                    <a:ext uri="{FF2B5EF4-FFF2-40B4-BE49-F238E27FC236}">
                      <a16:creationId xmlns:a16="http://schemas.microsoft.com/office/drawing/2014/main" id="{02B52DA5-F222-4D57-831F-B087A289ACB3}"/>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CC352A7C-191A-4384-8225-E27DE783AA94}"/>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3C983CFE-EDAC-4139-8AFA-7F479BE4F6D4}"/>
                  </a:ext>
                </a:extLst>
              </p:cNvPr>
              <p:cNvGrpSpPr/>
              <p:nvPr/>
            </p:nvGrpSpPr>
            <p:grpSpPr>
              <a:xfrm>
                <a:off x="997873" y="4981074"/>
                <a:ext cx="704850" cy="342900"/>
                <a:chOff x="277227" y="4981074"/>
                <a:chExt cx="704850" cy="342900"/>
              </a:xfrm>
              <a:grpFill/>
            </p:grpSpPr>
            <p:sp>
              <p:nvSpPr>
                <p:cNvPr id="20" name="Isosceles Triangle 19">
                  <a:extLst>
                    <a:ext uri="{FF2B5EF4-FFF2-40B4-BE49-F238E27FC236}">
                      <a16:creationId xmlns:a16="http://schemas.microsoft.com/office/drawing/2014/main" id="{25B70A47-9C62-4F8C-A515-AFFC77348C01}"/>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C8EFD6FF-B930-4491-9746-7F8C2D40C8B8}"/>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a:extLst>
                <a:ext uri="{FF2B5EF4-FFF2-40B4-BE49-F238E27FC236}">
                  <a16:creationId xmlns:a16="http://schemas.microsoft.com/office/drawing/2014/main" id="{5786B2D3-D2BD-4E13-9205-CBF49C6F4059}"/>
                </a:ext>
              </a:extLst>
            </p:cNvPr>
            <p:cNvGrpSpPr/>
            <p:nvPr/>
          </p:nvGrpSpPr>
          <p:grpSpPr>
            <a:xfrm>
              <a:off x="3280619" y="5133474"/>
              <a:ext cx="1425496" cy="342900"/>
              <a:chOff x="277227" y="4981074"/>
              <a:chExt cx="1425496" cy="342900"/>
            </a:xfrm>
            <a:grpFill/>
          </p:grpSpPr>
          <p:grpSp>
            <p:nvGrpSpPr>
              <p:cNvPr id="25" name="Group 24">
                <a:extLst>
                  <a:ext uri="{FF2B5EF4-FFF2-40B4-BE49-F238E27FC236}">
                    <a16:creationId xmlns:a16="http://schemas.microsoft.com/office/drawing/2014/main" id="{CD46ACDE-E163-48AD-8A24-D3ED6E788639}"/>
                  </a:ext>
                </a:extLst>
              </p:cNvPr>
              <p:cNvGrpSpPr/>
              <p:nvPr/>
            </p:nvGrpSpPr>
            <p:grpSpPr>
              <a:xfrm>
                <a:off x="277227" y="4981074"/>
                <a:ext cx="704850" cy="342900"/>
                <a:chOff x="277227" y="4981074"/>
                <a:chExt cx="704850" cy="342900"/>
              </a:xfrm>
              <a:grpFill/>
            </p:grpSpPr>
            <p:sp>
              <p:nvSpPr>
                <p:cNvPr id="29" name="Isosceles Triangle 28">
                  <a:extLst>
                    <a:ext uri="{FF2B5EF4-FFF2-40B4-BE49-F238E27FC236}">
                      <a16:creationId xmlns:a16="http://schemas.microsoft.com/office/drawing/2014/main" id="{17B6D5F0-5857-44DE-8B2E-D6069C11B24D}"/>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599EE6C8-189D-415F-8265-36E68F86E2CA}"/>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2E852E87-4210-48F1-B5F1-D321C5276FCD}"/>
                  </a:ext>
                </a:extLst>
              </p:cNvPr>
              <p:cNvGrpSpPr/>
              <p:nvPr/>
            </p:nvGrpSpPr>
            <p:grpSpPr>
              <a:xfrm>
                <a:off x="997873" y="4981074"/>
                <a:ext cx="704850" cy="342900"/>
                <a:chOff x="277227" y="4981074"/>
                <a:chExt cx="704850" cy="342900"/>
              </a:xfrm>
              <a:grpFill/>
            </p:grpSpPr>
            <p:sp>
              <p:nvSpPr>
                <p:cNvPr id="27" name="Isosceles Triangle 26">
                  <a:extLst>
                    <a:ext uri="{FF2B5EF4-FFF2-40B4-BE49-F238E27FC236}">
                      <a16:creationId xmlns:a16="http://schemas.microsoft.com/office/drawing/2014/main" id="{AAFD0842-FFA3-4BCD-B34F-86F7BA7D8912}"/>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3AFB5D04-8F9F-4380-8DDC-71D6A03FEA41}"/>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2" name="Group 31">
            <a:extLst>
              <a:ext uri="{FF2B5EF4-FFF2-40B4-BE49-F238E27FC236}">
                <a16:creationId xmlns:a16="http://schemas.microsoft.com/office/drawing/2014/main" id="{5B17C7CE-6A17-4881-8E5A-0C676CEF1408}"/>
              </a:ext>
            </a:extLst>
          </p:cNvPr>
          <p:cNvGrpSpPr/>
          <p:nvPr/>
        </p:nvGrpSpPr>
        <p:grpSpPr>
          <a:xfrm>
            <a:off x="1594245" y="5706535"/>
            <a:ext cx="4276488" cy="342900"/>
            <a:chOff x="429627" y="5133474"/>
            <a:chExt cx="4276488" cy="342900"/>
          </a:xfrm>
          <a:solidFill>
            <a:schemeClr val="bg1"/>
          </a:solidFill>
        </p:grpSpPr>
        <p:grpSp>
          <p:nvGrpSpPr>
            <p:cNvPr id="33" name="Group 32">
              <a:extLst>
                <a:ext uri="{FF2B5EF4-FFF2-40B4-BE49-F238E27FC236}">
                  <a16:creationId xmlns:a16="http://schemas.microsoft.com/office/drawing/2014/main" id="{874608FB-E3F1-4122-ADCD-BA4898432723}"/>
                </a:ext>
              </a:extLst>
            </p:cNvPr>
            <p:cNvGrpSpPr/>
            <p:nvPr/>
          </p:nvGrpSpPr>
          <p:grpSpPr>
            <a:xfrm>
              <a:off x="1855123" y="5133474"/>
              <a:ext cx="1425496" cy="342900"/>
              <a:chOff x="277227" y="4981074"/>
              <a:chExt cx="1425496" cy="342900"/>
            </a:xfrm>
            <a:grpFill/>
          </p:grpSpPr>
          <p:grpSp>
            <p:nvGrpSpPr>
              <p:cNvPr id="48" name="Group 47">
                <a:extLst>
                  <a:ext uri="{FF2B5EF4-FFF2-40B4-BE49-F238E27FC236}">
                    <a16:creationId xmlns:a16="http://schemas.microsoft.com/office/drawing/2014/main" id="{B46227D4-5056-4837-8C41-CF6EC8B048BC}"/>
                  </a:ext>
                </a:extLst>
              </p:cNvPr>
              <p:cNvGrpSpPr/>
              <p:nvPr/>
            </p:nvGrpSpPr>
            <p:grpSpPr>
              <a:xfrm>
                <a:off x="277227" y="4981074"/>
                <a:ext cx="704850" cy="342900"/>
                <a:chOff x="277227" y="4981074"/>
                <a:chExt cx="704850" cy="342900"/>
              </a:xfrm>
              <a:grpFill/>
            </p:grpSpPr>
            <p:sp>
              <p:nvSpPr>
                <p:cNvPr id="52" name="Isosceles Triangle 51">
                  <a:extLst>
                    <a:ext uri="{FF2B5EF4-FFF2-40B4-BE49-F238E27FC236}">
                      <a16:creationId xmlns:a16="http://schemas.microsoft.com/office/drawing/2014/main" id="{DF29DDAB-D7AE-4FC8-9EBD-2CAD1164BC5B}"/>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a:extLst>
                    <a:ext uri="{FF2B5EF4-FFF2-40B4-BE49-F238E27FC236}">
                      <a16:creationId xmlns:a16="http://schemas.microsoft.com/office/drawing/2014/main" id="{E21F4DAF-D2CF-4D84-84B0-14573559BAFA}"/>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B4CCBF39-9F79-4350-8B57-4920F22E5A91}"/>
                  </a:ext>
                </a:extLst>
              </p:cNvPr>
              <p:cNvGrpSpPr/>
              <p:nvPr/>
            </p:nvGrpSpPr>
            <p:grpSpPr>
              <a:xfrm>
                <a:off x="997873" y="4981074"/>
                <a:ext cx="704850" cy="342900"/>
                <a:chOff x="277227" y="4981074"/>
                <a:chExt cx="704850" cy="342900"/>
              </a:xfrm>
              <a:grpFill/>
            </p:grpSpPr>
            <p:sp>
              <p:nvSpPr>
                <p:cNvPr id="50" name="Isosceles Triangle 49">
                  <a:extLst>
                    <a:ext uri="{FF2B5EF4-FFF2-40B4-BE49-F238E27FC236}">
                      <a16:creationId xmlns:a16="http://schemas.microsoft.com/office/drawing/2014/main" id="{42BBBC8F-3DAC-4C76-9CF1-4C19C880A142}"/>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286D3F39-436E-4E48-8C7A-5C205D12D1F2}"/>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6574FA19-AFED-48CD-A380-21ECBA425A50}"/>
                </a:ext>
              </a:extLst>
            </p:cNvPr>
            <p:cNvGrpSpPr/>
            <p:nvPr/>
          </p:nvGrpSpPr>
          <p:grpSpPr>
            <a:xfrm>
              <a:off x="429627" y="5133474"/>
              <a:ext cx="1425496" cy="342900"/>
              <a:chOff x="277227" y="4981074"/>
              <a:chExt cx="1425496" cy="342900"/>
            </a:xfrm>
            <a:grpFill/>
          </p:grpSpPr>
          <p:grpSp>
            <p:nvGrpSpPr>
              <p:cNvPr id="42" name="Group 41">
                <a:extLst>
                  <a:ext uri="{FF2B5EF4-FFF2-40B4-BE49-F238E27FC236}">
                    <a16:creationId xmlns:a16="http://schemas.microsoft.com/office/drawing/2014/main" id="{35DA4FE6-CD6C-4274-BDBA-79F2495038EF}"/>
                  </a:ext>
                </a:extLst>
              </p:cNvPr>
              <p:cNvGrpSpPr/>
              <p:nvPr/>
            </p:nvGrpSpPr>
            <p:grpSpPr>
              <a:xfrm>
                <a:off x="277227" y="4981074"/>
                <a:ext cx="704850" cy="342900"/>
                <a:chOff x="277227" y="4981074"/>
                <a:chExt cx="704850" cy="342900"/>
              </a:xfrm>
              <a:grpFill/>
            </p:grpSpPr>
            <p:sp>
              <p:nvSpPr>
                <p:cNvPr id="46" name="Isosceles Triangle 45">
                  <a:extLst>
                    <a:ext uri="{FF2B5EF4-FFF2-40B4-BE49-F238E27FC236}">
                      <a16:creationId xmlns:a16="http://schemas.microsoft.com/office/drawing/2014/main" id="{225D2E2E-BB1F-40C1-A7F2-274B240257BB}"/>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621E6EDC-0BBE-4AA5-9562-E81B5CE49681}"/>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34FABA0D-9B88-476A-BA6B-E437963DB577}"/>
                  </a:ext>
                </a:extLst>
              </p:cNvPr>
              <p:cNvGrpSpPr/>
              <p:nvPr/>
            </p:nvGrpSpPr>
            <p:grpSpPr>
              <a:xfrm>
                <a:off x="997873" y="4981074"/>
                <a:ext cx="704850" cy="342900"/>
                <a:chOff x="277227" y="4981074"/>
                <a:chExt cx="704850" cy="342900"/>
              </a:xfrm>
              <a:grpFill/>
            </p:grpSpPr>
            <p:sp>
              <p:nvSpPr>
                <p:cNvPr id="44" name="Isosceles Triangle 43">
                  <a:extLst>
                    <a:ext uri="{FF2B5EF4-FFF2-40B4-BE49-F238E27FC236}">
                      <a16:creationId xmlns:a16="http://schemas.microsoft.com/office/drawing/2014/main" id="{24ADC40A-2C09-4F67-B036-3981B47549CF}"/>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49892936-0926-44B2-AE41-B243589E89D6}"/>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 name="Group 34">
              <a:extLst>
                <a:ext uri="{FF2B5EF4-FFF2-40B4-BE49-F238E27FC236}">
                  <a16:creationId xmlns:a16="http://schemas.microsoft.com/office/drawing/2014/main" id="{18BAFADD-2FCB-4AF8-94BC-47BB0025544C}"/>
                </a:ext>
              </a:extLst>
            </p:cNvPr>
            <p:cNvGrpSpPr/>
            <p:nvPr/>
          </p:nvGrpSpPr>
          <p:grpSpPr>
            <a:xfrm>
              <a:off x="3280619" y="5133474"/>
              <a:ext cx="1425496" cy="342900"/>
              <a:chOff x="277227" y="4981074"/>
              <a:chExt cx="1425496" cy="342900"/>
            </a:xfrm>
            <a:grpFill/>
          </p:grpSpPr>
          <p:grpSp>
            <p:nvGrpSpPr>
              <p:cNvPr id="36" name="Group 35">
                <a:extLst>
                  <a:ext uri="{FF2B5EF4-FFF2-40B4-BE49-F238E27FC236}">
                    <a16:creationId xmlns:a16="http://schemas.microsoft.com/office/drawing/2014/main" id="{1BBE1141-6EA0-4D91-BB8D-FD3C0B70787F}"/>
                  </a:ext>
                </a:extLst>
              </p:cNvPr>
              <p:cNvGrpSpPr/>
              <p:nvPr/>
            </p:nvGrpSpPr>
            <p:grpSpPr>
              <a:xfrm>
                <a:off x="277227" y="4981074"/>
                <a:ext cx="704850" cy="342900"/>
                <a:chOff x="277227" y="4981074"/>
                <a:chExt cx="704850" cy="342900"/>
              </a:xfrm>
              <a:grpFill/>
            </p:grpSpPr>
            <p:sp>
              <p:nvSpPr>
                <p:cNvPr id="40" name="Isosceles Triangle 39">
                  <a:extLst>
                    <a:ext uri="{FF2B5EF4-FFF2-40B4-BE49-F238E27FC236}">
                      <a16:creationId xmlns:a16="http://schemas.microsoft.com/office/drawing/2014/main" id="{A0BD10CF-A1FD-4C33-8D93-030819604455}"/>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57B40E9C-7E78-4EA0-9ECF-00C3628D71A5}"/>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211B763E-E9C2-43FC-BE15-087CF4145B71}"/>
                  </a:ext>
                </a:extLst>
              </p:cNvPr>
              <p:cNvGrpSpPr/>
              <p:nvPr/>
            </p:nvGrpSpPr>
            <p:grpSpPr>
              <a:xfrm>
                <a:off x="997873" y="4981074"/>
                <a:ext cx="704850" cy="342900"/>
                <a:chOff x="277227" y="4981074"/>
                <a:chExt cx="704850" cy="342900"/>
              </a:xfrm>
              <a:grpFill/>
            </p:grpSpPr>
            <p:sp>
              <p:nvSpPr>
                <p:cNvPr id="38" name="Isosceles Triangle 37">
                  <a:extLst>
                    <a:ext uri="{FF2B5EF4-FFF2-40B4-BE49-F238E27FC236}">
                      <a16:creationId xmlns:a16="http://schemas.microsoft.com/office/drawing/2014/main" id="{6C776D3C-2DA4-4873-90CE-312C5360F37F}"/>
                    </a:ext>
                  </a:extLst>
                </p:cNvPr>
                <p:cNvSpPr/>
                <p:nvPr/>
              </p:nvSpPr>
              <p:spPr>
                <a:xfrm>
                  <a:off x="277227"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3AD240D9-61A8-4C64-81E6-26914A8D6181}"/>
                    </a:ext>
                  </a:extLst>
                </p:cNvPr>
                <p:cNvSpPr/>
                <p:nvPr/>
              </p:nvSpPr>
              <p:spPr>
                <a:xfrm>
                  <a:off x="629652" y="4981074"/>
                  <a:ext cx="352425" cy="3429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3527639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6D1906A-984B-45D1-955C-51460F9F946C}"/>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t="2169" r="-1" b="-1"/>
          <a:stretch/>
        </p:blipFill>
        <p:spPr bwMode="auto">
          <a:xfrm>
            <a:off x="4654297" y="10"/>
            <a:ext cx="753770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898765-3157-4570-B6AD-555B3A7577A1}"/>
              </a:ext>
            </a:extLst>
          </p:cNvPr>
          <p:cNvSpPr>
            <a:spLocks noGrp="1"/>
          </p:cNvSpPr>
          <p:nvPr>
            <p:ph type="title"/>
          </p:nvPr>
        </p:nvSpPr>
        <p:spPr>
          <a:xfrm>
            <a:off x="613188" y="1051204"/>
            <a:ext cx="4232690" cy="5113967"/>
          </a:xfrm>
          <a:noFill/>
        </p:spPr>
        <p:txBody>
          <a:bodyPr vert="horz" lIns="91440" tIns="45720" rIns="91440" bIns="45720" rtlCol="0" anchor="b">
            <a:noAutofit/>
          </a:bodyPr>
          <a:lstStyle/>
          <a:p>
            <a:r>
              <a:rPr lang="en-US" sz="3600" b="1" dirty="0"/>
              <a:t>Integration &amp; Collaboration of Guideline Development Process &amp; CPG Knowledge Engineering Lifecycle Processes, together with Local Practice Governance &amp; Informatics/ EHR Build</a:t>
            </a:r>
            <a:endParaRPr lang="en-US" sz="3600" dirty="0"/>
          </a:p>
        </p:txBody>
      </p:sp>
    </p:spTree>
    <p:extLst>
      <p:ext uri="{BB962C8B-B14F-4D97-AF65-F5344CB8AC3E}">
        <p14:creationId xmlns:p14="http://schemas.microsoft.com/office/powerpoint/2010/main" val="3328967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schemeClr>
        </a:solidFill>
        <a:effectLst/>
      </p:bgPr>
    </p:bg>
    <p:spTree>
      <p:nvGrpSpPr>
        <p:cNvPr id="1" name="Shape 53"/>
        <p:cNvGrpSpPr/>
        <p:nvPr/>
      </p:nvGrpSpPr>
      <p:grpSpPr>
        <a:xfrm>
          <a:off x="0" y="0"/>
          <a:ext cx="0" cy="0"/>
          <a:chOff x="0" y="0"/>
          <a:chExt cx="0" cy="0"/>
        </a:xfrm>
      </p:grpSpPr>
      <p:sp>
        <p:nvSpPr>
          <p:cNvPr id="54" name="Google Shape;54;p13"/>
          <p:cNvSpPr/>
          <p:nvPr/>
        </p:nvSpPr>
        <p:spPr>
          <a:xfrm>
            <a:off x="514067" y="1618667"/>
            <a:ext cx="1286400" cy="447200"/>
          </a:xfrm>
          <a:prstGeom prst="rect">
            <a:avLst/>
          </a:prstGeom>
          <a:solidFill>
            <a:schemeClr val="tx2">
              <a:lumMod val="5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white"/>
                </a:solidFill>
                <a:effectLst/>
                <a:uLnTx/>
                <a:uFillTx/>
                <a:latin typeface="Tw Cen MT" panose="020B0602020104020603"/>
                <a:ea typeface="+mn-ea"/>
                <a:cs typeface="+mn-cs"/>
              </a:rPr>
              <a:t>L2 Doc</a:t>
            </a:r>
            <a:endParaRPr kumimoji="0" sz="24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5" name="Google Shape;55;p13"/>
          <p:cNvSpPr/>
          <p:nvPr/>
        </p:nvSpPr>
        <p:spPr>
          <a:xfrm>
            <a:off x="514000" y="2886261"/>
            <a:ext cx="1257323" cy="675439"/>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white"/>
                </a:solidFill>
                <a:effectLst/>
                <a:uLnTx/>
                <a:uFillTx/>
                <a:latin typeface="Tw Cen MT" panose="020B0602020104020603"/>
                <a:ea typeface="+mn-ea"/>
                <a:cs typeface="+mn-cs"/>
              </a:rPr>
              <a:t>Data Elem</a:t>
            </a:r>
            <a:endParaRPr kumimoji="0" sz="24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6" name="Google Shape;56;p13"/>
          <p:cNvSpPr/>
          <p:nvPr/>
        </p:nvSpPr>
        <p:spPr>
          <a:xfrm>
            <a:off x="2750153" y="454029"/>
            <a:ext cx="942000" cy="447200"/>
          </a:xfrm>
          <a:prstGeom prst="rect">
            <a:avLst/>
          </a:prstGeom>
          <a:solidFill>
            <a:srgbClr val="1155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prstClr val="white"/>
                </a:solidFill>
                <a:effectLst/>
                <a:uLnTx/>
                <a:uFillTx/>
                <a:latin typeface="Tw Cen MT" panose="020B0602020104020603"/>
                <a:ea typeface="+mn-ea"/>
                <a:cs typeface="+mn-cs"/>
              </a:rPr>
              <a:t>BPMN</a:t>
            </a:r>
            <a:endParaRPr kumimoji="0" sz="2000"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7" name="Google Shape;57;p13"/>
          <p:cNvSpPr/>
          <p:nvPr/>
        </p:nvSpPr>
        <p:spPr>
          <a:xfrm>
            <a:off x="3582900" y="2547661"/>
            <a:ext cx="1333600" cy="67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dirty="0">
                <a:ln>
                  <a:noFill/>
                </a:ln>
                <a:solidFill>
                  <a:prstClr val="white"/>
                </a:solidFill>
                <a:effectLst/>
                <a:uLnTx/>
                <a:uFillTx/>
                <a:latin typeface="Tw Cen MT" panose="020B0602020104020603"/>
                <a:ea typeface="+mn-ea"/>
                <a:cs typeface="+mn-cs"/>
              </a:rPr>
              <a:t>DMN</a:t>
            </a:r>
            <a:r>
              <a:rPr kumimoji="0" lang="en" sz="2000" b="0" i="0" u="none" strike="noStrike" kern="1200" cap="none" spc="0" normalizeH="0" baseline="0" noProof="0" dirty="0">
                <a:ln>
                  <a:noFill/>
                </a:ln>
                <a:solidFill>
                  <a:prstClr val="white"/>
                </a:solidFill>
                <a:effectLst/>
                <a:uLnTx/>
                <a:uFillTx/>
                <a:latin typeface="Tw Cen MT" panose="020B0602020104020603"/>
                <a:ea typeface="+mn-ea"/>
                <a:cs typeface="+mn-cs"/>
              </a:rPr>
              <a:t>*</a:t>
            </a:r>
            <a:br>
              <a:rPr kumimoji="0" lang="en" sz="2000" b="0" i="0" u="none" strike="noStrike" kern="1200" cap="none" spc="0" normalizeH="0" baseline="0" noProof="0" dirty="0">
                <a:ln>
                  <a:noFill/>
                </a:ln>
                <a:solidFill>
                  <a:prstClr val="white"/>
                </a:solidFill>
                <a:effectLst/>
                <a:uLnTx/>
                <a:uFillTx/>
                <a:latin typeface="Tw Cen MT" panose="020B0602020104020603"/>
                <a:ea typeface="+mn-ea"/>
                <a:cs typeface="+mn-cs"/>
              </a:rPr>
            </a:br>
            <a:r>
              <a:rPr kumimoji="0" lang="en" sz="2000" b="0" i="0" u="none" strike="noStrike" kern="1200" cap="none" spc="0" normalizeH="0" baseline="0" noProof="0" dirty="0">
                <a:ln>
                  <a:noFill/>
                </a:ln>
                <a:solidFill>
                  <a:prstClr val="white"/>
                </a:solidFill>
                <a:effectLst/>
                <a:uLnTx/>
                <a:uFillTx/>
                <a:latin typeface="Tw Cen MT" panose="020B0602020104020603"/>
                <a:ea typeface="+mn-ea"/>
                <a:cs typeface="+mn-cs"/>
              </a:rPr>
              <a:t>Inference</a:t>
            </a:r>
            <a:endParaRPr kumimoji="0" sz="20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58" name="Google Shape;58;p13"/>
          <p:cNvSpPr/>
          <p:nvPr/>
        </p:nvSpPr>
        <p:spPr>
          <a:xfrm>
            <a:off x="2467478" y="3971734"/>
            <a:ext cx="1565503" cy="732934"/>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dirty="0">
                <a:ln>
                  <a:noFill/>
                </a:ln>
                <a:solidFill>
                  <a:prstClr val="white"/>
                </a:solidFill>
                <a:effectLst/>
                <a:uLnTx/>
                <a:uFillTx/>
                <a:latin typeface="Tw Cen MT" panose="020B0602020104020603"/>
                <a:ea typeface="+mn-ea"/>
                <a:cs typeface="+mn-cs"/>
              </a:rPr>
              <a:t>Clinical Ontology</a:t>
            </a:r>
            <a:endParaRPr kumimoji="0" sz="2400" b="1"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cxnSp>
        <p:nvCxnSpPr>
          <p:cNvPr id="59" name="Google Shape;59;p13"/>
          <p:cNvCxnSpPr>
            <a:cxnSpLocks/>
            <a:stCxn id="55" idx="2"/>
            <a:endCxn id="58" idx="1"/>
          </p:cNvCxnSpPr>
          <p:nvPr/>
        </p:nvCxnSpPr>
        <p:spPr>
          <a:xfrm>
            <a:off x="1142662" y="3561700"/>
            <a:ext cx="1324816" cy="776501"/>
          </a:xfrm>
          <a:prstGeom prst="straightConnector1">
            <a:avLst/>
          </a:prstGeom>
          <a:noFill/>
          <a:ln w="9525" cap="flat" cmpd="sng">
            <a:solidFill>
              <a:schemeClr val="dk2"/>
            </a:solidFill>
            <a:prstDash val="solid"/>
            <a:round/>
            <a:headEnd type="none" w="med" len="med"/>
            <a:tailEnd type="triangle" w="med" len="med"/>
          </a:ln>
        </p:spPr>
      </p:cxnSp>
      <p:cxnSp>
        <p:nvCxnSpPr>
          <p:cNvPr id="60" name="Google Shape;60;p13"/>
          <p:cNvCxnSpPr>
            <a:cxnSpLocks/>
            <a:stCxn id="58" idx="0"/>
            <a:endCxn id="57" idx="2"/>
          </p:cNvCxnSpPr>
          <p:nvPr/>
        </p:nvCxnSpPr>
        <p:spPr>
          <a:xfrm flipV="1">
            <a:off x="3250230" y="3224861"/>
            <a:ext cx="999470" cy="746873"/>
          </a:xfrm>
          <a:prstGeom prst="straightConnector1">
            <a:avLst/>
          </a:prstGeom>
          <a:noFill/>
          <a:ln w="9525" cap="flat" cmpd="sng">
            <a:solidFill>
              <a:srgbClr val="CCCCCC"/>
            </a:solidFill>
            <a:prstDash val="dash"/>
            <a:round/>
            <a:headEnd type="none" w="med" len="med"/>
            <a:tailEnd type="triangle" w="med" len="med"/>
          </a:ln>
        </p:spPr>
      </p:cxnSp>
      <p:cxnSp>
        <p:nvCxnSpPr>
          <p:cNvPr id="61" name="Google Shape;61;p13"/>
          <p:cNvCxnSpPr>
            <a:stCxn id="54" idx="3"/>
            <a:endCxn id="56" idx="1"/>
          </p:cNvCxnSpPr>
          <p:nvPr/>
        </p:nvCxnSpPr>
        <p:spPr>
          <a:xfrm rot="10800000" flipH="1">
            <a:off x="1800467" y="677467"/>
            <a:ext cx="949600" cy="1164800"/>
          </a:xfrm>
          <a:prstGeom prst="straightConnector1">
            <a:avLst/>
          </a:prstGeom>
          <a:noFill/>
          <a:ln w="9525" cap="flat" cmpd="sng">
            <a:solidFill>
              <a:schemeClr val="dk2"/>
            </a:solidFill>
            <a:prstDash val="solid"/>
            <a:round/>
            <a:headEnd type="none" w="med" len="med"/>
            <a:tailEnd type="triangle" w="med" len="med"/>
          </a:ln>
        </p:spPr>
      </p:cxnSp>
      <p:cxnSp>
        <p:nvCxnSpPr>
          <p:cNvPr id="62" name="Google Shape;62;p13"/>
          <p:cNvCxnSpPr>
            <a:stCxn id="54" idx="3"/>
            <a:endCxn id="57" idx="1"/>
          </p:cNvCxnSpPr>
          <p:nvPr/>
        </p:nvCxnSpPr>
        <p:spPr>
          <a:xfrm>
            <a:off x="1800467" y="1842267"/>
            <a:ext cx="1782400" cy="1044000"/>
          </a:xfrm>
          <a:prstGeom prst="straightConnector1">
            <a:avLst/>
          </a:prstGeom>
          <a:noFill/>
          <a:ln w="9525" cap="flat" cmpd="sng">
            <a:solidFill>
              <a:schemeClr val="dk2"/>
            </a:solidFill>
            <a:prstDash val="solid"/>
            <a:round/>
            <a:headEnd type="none" w="med" len="med"/>
            <a:tailEnd type="triangle" w="med" len="med"/>
          </a:ln>
        </p:spPr>
      </p:cxnSp>
      <p:cxnSp>
        <p:nvCxnSpPr>
          <p:cNvPr id="63" name="Google Shape;63;p13"/>
          <p:cNvCxnSpPr>
            <a:cxnSpLocks/>
            <a:stCxn id="58" idx="0"/>
            <a:endCxn id="56" idx="2"/>
          </p:cNvCxnSpPr>
          <p:nvPr/>
        </p:nvCxnSpPr>
        <p:spPr>
          <a:xfrm flipH="1" flipV="1">
            <a:off x="3221153" y="901229"/>
            <a:ext cx="29077" cy="3070505"/>
          </a:xfrm>
          <a:prstGeom prst="straightConnector1">
            <a:avLst/>
          </a:prstGeom>
          <a:noFill/>
          <a:ln w="9525" cap="flat" cmpd="sng">
            <a:solidFill>
              <a:srgbClr val="CCCCCC"/>
            </a:solidFill>
            <a:prstDash val="dash"/>
            <a:round/>
            <a:headEnd type="none" w="med" len="med"/>
            <a:tailEnd type="triangle" w="med" len="med"/>
          </a:ln>
        </p:spPr>
      </p:cxnSp>
      <p:sp>
        <p:nvSpPr>
          <p:cNvPr id="64" name="Google Shape;64;p13"/>
          <p:cNvSpPr/>
          <p:nvPr/>
        </p:nvSpPr>
        <p:spPr>
          <a:xfrm>
            <a:off x="5819304" y="3393921"/>
            <a:ext cx="1918400" cy="447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dirty="0">
                <a:ln>
                  <a:noFill/>
                </a:ln>
                <a:solidFill>
                  <a:prstClr val="white"/>
                </a:solidFill>
                <a:effectLst/>
                <a:uLnTx/>
                <a:uFillTx/>
                <a:latin typeface="Tw Cen MT" panose="020B0602020104020603"/>
                <a:ea typeface="+mn-ea"/>
                <a:cs typeface="+mn-cs"/>
              </a:rPr>
              <a:t>Questionnaire</a:t>
            </a:r>
            <a:endParaRPr kumimoji="0" sz="2000" b="1"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65" name="Google Shape;65;p13"/>
          <p:cNvSpPr/>
          <p:nvPr/>
        </p:nvSpPr>
        <p:spPr>
          <a:xfrm>
            <a:off x="5819304" y="1109905"/>
            <a:ext cx="1918400" cy="447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a:ln>
                  <a:noFill/>
                </a:ln>
                <a:solidFill>
                  <a:prstClr val="white"/>
                </a:solidFill>
                <a:effectLst/>
                <a:uLnTx/>
                <a:uFillTx/>
                <a:latin typeface="Tw Cen MT" panose="020B0602020104020603"/>
                <a:ea typeface="+mn-ea"/>
                <a:cs typeface="+mn-cs"/>
              </a:rPr>
              <a:t>Strategy</a:t>
            </a:r>
            <a:endParaRPr kumimoji="0" sz="2400"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6" name="Google Shape;66;p13"/>
          <p:cNvSpPr/>
          <p:nvPr/>
        </p:nvSpPr>
        <p:spPr>
          <a:xfrm>
            <a:off x="5819304" y="282733"/>
            <a:ext cx="1918400" cy="447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a:ln>
                  <a:noFill/>
                </a:ln>
                <a:solidFill>
                  <a:prstClr val="white"/>
                </a:solidFill>
                <a:effectLst/>
                <a:uLnTx/>
                <a:uFillTx/>
                <a:latin typeface="Tw Cen MT" panose="020B0602020104020603"/>
                <a:ea typeface="+mn-ea"/>
                <a:cs typeface="+mn-cs"/>
              </a:rPr>
              <a:t>Pathway</a:t>
            </a:r>
            <a:endParaRPr kumimoji="0" sz="2400" b="1"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67" name="Google Shape;67;p13"/>
          <p:cNvCxnSpPr>
            <a:cxnSpLocks/>
            <a:stCxn id="58" idx="3"/>
            <a:endCxn id="68" idx="1"/>
          </p:cNvCxnSpPr>
          <p:nvPr/>
        </p:nvCxnSpPr>
        <p:spPr>
          <a:xfrm>
            <a:off x="4032981" y="4338201"/>
            <a:ext cx="1786323" cy="112656"/>
          </a:xfrm>
          <a:prstGeom prst="straightConnector1">
            <a:avLst/>
          </a:prstGeom>
          <a:noFill/>
          <a:ln w="9525" cap="flat" cmpd="sng">
            <a:solidFill>
              <a:srgbClr val="CCCCCC"/>
            </a:solidFill>
            <a:prstDash val="dash"/>
            <a:round/>
            <a:headEnd type="none" w="med" len="med"/>
            <a:tailEnd type="triangle" w="med" len="med"/>
          </a:ln>
        </p:spPr>
      </p:cxnSp>
      <p:cxnSp>
        <p:nvCxnSpPr>
          <p:cNvPr id="69" name="Google Shape;69;p13"/>
          <p:cNvCxnSpPr>
            <a:cxnSpLocks/>
            <a:stCxn id="58" idx="3"/>
            <a:endCxn id="70" idx="1"/>
          </p:cNvCxnSpPr>
          <p:nvPr/>
        </p:nvCxnSpPr>
        <p:spPr>
          <a:xfrm>
            <a:off x="4032981" y="4338201"/>
            <a:ext cx="4690508" cy="762424"/>
          </a:xfrm>
          <a:prstGeom prst="straightConnector1">
            <a:avLst/>
          </a:prstGeom>
          <a:noFill/>
          <a:ln w="9525" cap="flat" cmpd="sng">
            <a:solidFill>
              <a:srgbClr val="CCCCCC"/>
            </a:solidFill>
            <a:prstDash val="dash"/>
            <a:round/>
            <a:headEnd type="none" w="med" len="med"/>
            <a:tailEnd type="triangle" w="med" len="med"/>
          </a:ln>
        </p:spPr>
      </p:cxnSp>
      <p:cxnSp>
        <p:nvCxnSpPr>
          <p:cNvPr id="71" name="Google Shape;71;p13"/>
          <p:cNvCxnSpPr>
            <a:stCxn id="57" idx="3"/>
            <a:endCxn id="64" idx="1"/>
          </p:cNvCxnSpPr>
          <p:nvPr/>
        </p:nvCxnSpPr>
        <p:spPr>
          <a:xfrm>
            <a:off x="4916500" y="2886261"/>
            <a:ext cx="902800" cy="731200"/>
          </a:xfrm>
          <a:prstGeom prst="straightConnector1">
            <a:avLst/>
          </a:prstGeom>
          <a:noFill/>
          <a:ln w="9525" cap="flat" cmpd="sng">
            <a:solidFill>
              <a:srgbClr val="0000FF"/>
            </a:solidFill>
            <a:prstDash val="solid"/>
            <a:round/>
            <a:headEnd type="none" w="med" len="med"/>
            <a:tailEnd type="triangle" w="med" len="med"/>
          </a:ln>
        </p:spPr>
      </p:cxnSp>
      <p:cxnSp>
        <p:nvCxnSpPr>
          <p:cNvPr id="72" name="Google Shape;72;p13"/>
          <p:cNvCxnSpPr>
            <a:cxnSpLocks/>
            <a:stCxn id="57" idx="3"/>
            <a:endCxn id="73" idx="1"/>
          </p:cNvCxnSpPr>
          <p:nvPr/>
        </p:nvCxnSpPr>
        <p:spPr>
          <a:xfrm>
            <a:off x="4916500" y="2886261"/>
            <a:ext cx="3806989" cy="531155"/>
          </a:xfrm>
          <a:prstGeom prst="straightConnector1">
            <a:avLst/>
          </a:prstGeom>
          <a:noFill/>
          <a:ln w="9525" cap="flat" cmpd="sng">
            <a:solidFill>
              <a:schemeClr val="dk2"/>
            </a:solidFill>
            <a:prstDash val="solid"/>
            <a:round/>
            <a:headEnd type="none" w="med" len="med"/>
            <a:tailEnd type="triangle" w="med" len="med"/>
          </a:ln>
        </p:spPr>
      </p:cxnSp>
      <p:sp>
        <p:nvSpPr>
          <p:cNvPr id="68" name="Google Shape;68;p13"/>
          <p:cNvSpPr/>
          <p:nvPr/>
        </p:nvSpPr>
        <p:spPr>
          <a:xfrm>
            <a:off x="5819304" y="4164247"/>
            <a:ext cx="1918400" cy="57322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dirty="0">
                <a:ln>
                  <a:noFill/>
                </a:ln>
                <a:solidFill>
                  <a:prstClr val="white"/>
                </a:solidFill>
                <a:effectLst/>
                <a:uLnTx/>
                <a:uFillTx/>
                <a:latin typeface="Tw Cen MT" panose="020B0602020104020603"/>
                <a:ea typeface="+mn-ea"/>
                <a:cs typeface="+mn-cs"/>
              </a:rPr>
              <a:t>CaseFeature</a:t>
            </a:r>
            <a:br>
              <a:rPr kumimoji="0" lang="en" sz="2000" b="1" i="0" u="none" strike="noStrike" kern="1200" cap="none" spc="0" normalizeH="0" baseline="0" noProof="0" dirty="0">
                <a:ln>
                  <a:noFill/>
                </a:ln>
                <a:solidFill>
                  <a:prstClr val="white"/>
                </a:solidFill>
                <a:effectLst/>
                <a:uLnTx/>
                <a:uFillTx/>
                <a:latin typeface="Tw Cen MT" panose="020B0602020104020603"/>
                <a:ea typeface="+mn-ea"/>
                <a:cs typeface="+mn-cs"/>
              </a:rPr>
            </a:br>
            <a:r>
              <a:rPr kumimoji="0" lang="en" sz="2000" b="1" i="0" u="none" strike="noStrike" kern="1200" cap="none" spc="0" normalizeH="0" baseline="0" noProof="0" dirty="0">
                <a:ln>
                  <a:noFill/>
                </a:ln>
                <a:solidFill>
                  <a:prstClr val="white"/>
                </a:solidFill>
                <a:effectLst/>
                <a:uLnTx/>
                <a:uFillTx/>
                <a:latin typeface="Tw Cen MT" panose="020B0602020104020603"/>
                <a:ea typeface="+mn-ea"/>
                <a:cs typeface="+mn-cs"/>
              </a:rPr>
              <a:t>Def</a:t>
            </a:r>
            <a:endParaRPr kumimoji="0" sz="2000" b="1"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74" name="Google Shape;74;p13"/>
          <p:cNvSpPr/>
          <p:nvPr/>
        </p:nvSpPr>
        <p:spPr>
          <a:xfrm>
            <a:off x="8723489" y="1748086"/>
            <a:ext cx="1918400" cy="791221"/>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a:ln>
                  <a:noFill/>
                </a:ln>
                <a:solidFill>
                  <a:prstClr val="white"/>
                </a:solidFill>
                <a:effectLst/>
                <a:uLnTx/>
                <a:uFillTx/>
                <a:latin typeface="Tw Cen MT" panose="020B0602020104020603"/>
                <a:ea typeface="+mn-ea"/>
                <a:cs typeface="+mn-cs"/>
              </a:rPr>
              <a:t>Inference</a:t>
            </a:r>
            <a:br>
              <a:rPr kumimoji="0" lang="en" sz="2400" b="1" i="0" u="none" strike="noStrike" kern="1200" cap="none" spc="0" normalizeH="0" baseline="0" noProof="0">
                <a:ln>
                  <a:noFill/>
                </a:ln>
                <a:solidFill>
                  <a:prstClr val="white"/>
                </a:solidFill>
                <a:effectLst/>
                <a:uLnTx/>
                <a:uFillTx/>
                <a:latin typeface="Tw Cen MT" panose="020B0602020104020603"/>
                <a:ea typeface="+mn-ea"/>
                <a:cs typeface="+mn-cs"/>
              </a:rPr>
            </a:br>
            <a:r>
              <a:rPr kumimoji="0" lang="en" sz="2400" b="1" i="0" u="none" strike="noStrike" kern="1200" cap="none" spc="0" normalizeH="0" baseline="0" noProof="0">
                <a:ln>
                  <a:noFill/>
                </a:ln>
                <a:solidFill>
                  <a:prstClr val="white"/>
                </a:solidFill>
                <a:effectLst/>
                <a:uLnTx/>
                <a:uFillTx/>
                <a:latin typeface="Tw Cen MT" panose="020B0602020104020603"/>
                <a:ea typeface="+mn-ea"/>
                <a:cs typeface="+mn-cs"/>
              </a:rPr>
              <a:t>/Strategy</a:t>
            </a:r>
            <a:endParaRPr kumimoji="0" sz="2400" b="1"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75" name="Google Shape;75;p13"/>
          <p:cNvCxnSpPr>
            <a:cxnSpLocks/>
            <a:stCxn id="58" idx="3"/>
            <a:endCxn id="64" idx="1"/>
          </p:cNvCxnSpPr>
          <p:nvPr/>
        </p:nvCxnSpPr>
        <p:spPr>
          <a:xfrm flipV="1">
            <a:off x="4032981" y="3617521"/>
            <a:ext cx="1786323" cy="720680"/>
          </a:xfrm>
          <a:prstGeom prst="straightConnector1">
            <a:avLst/>
          </a:prstGeom>
          <a:noFill/>
          <a:ln w="9525" cap="flat" cmpd="sng">
            <a:solidFill>
              <a:srgbClr val="CCCCCC"/>
            </a:solidFill>
            <a:prstDash val="dash"/>
            <a:round/>
            <a:headEnd type="none" w="med" len="med"/>
            <a:tailEnd type="triangle" w="med" len="med"/>
          </a:ln>
        </p:spPr>
      </p:cxnSp>
      <p:cxnSp>
        <p:nvCxnSpPr>
          <p:cNvPr id="76" name="Google Shape;76;p13"/>
          <p:cNvCxnSpPr>
            <a:cxnSpLocks/>
            <a:stCxn id="77" idx="3"/>
            <a:endCxn id="74" idx="1"/>
          </p:cNvCxnSpPr>
          <p:nvPr/>
        </p:nvCxnSpPr>
        <p:spPr>
          <a:xfrm>
            <a:off x="4951597" y="1546923"/>
            <a:ext cx="3771892" cy="596774"/>
          </a:xfrm>
          <a:prstGeom prst="straightConnector1">
            <a:avLst/>
          </a:prstGeom>
          <a:noFill/>
          <a:ln w="9525" cap="flat" cmpd="sng">
            <a:solidFill>
              <a:srgbClr val="0000FF"/>
            </a:solidFill>
            <a:prstDash val="solid"/>
            <a:round/>
            <a:headEnd type="none" w="med" len="med"/>
            <a:tailEnd type="triangle" w="med" len="med"/>
          </a:ln>
        </p:spPr>
      </p:cxnSp>
      <p:sp>
        <p:nvSpPr>
          <p:cNvPr id="70" name="Google Shape;70;p13"/>
          <p:cNvSpPr/>
          <p:nvPr/>
        </p:nvSpPr>
        <p:spPr>
          <a:xfrm>
            <a:off x="8723489" y="4877025"/>
            <a:ext cx="1918400" cy="447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a:ln>
                  <a:noFill/>
                </a:ln>
                <a:solidFill>
                  <a:prstClr val="white"/>
                </a:solidFill>
                <a:effectLst/>
                <a:uLnTx/>
                <a:uFillTx/>
                <a:latin typeface="Tw Cen MT" panose="020B0602020104020603"/>
                <a:ea typeface="+mn-ea"/>
                <a:cs typeface="+mn-cs"/>
              </a:rPr>
              <a:t>CQL Retrieve</a:t>
            </a:r>
            <a:endParaRPr kumimoji="0" sz="2400" b="1"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78" name="Google Shape;78;p13"/>
          <p:cNvCxnSpPr>
            <a:cxnSpLocks/>
            <a:stCxn id="70" idx="0"/>
            <a:endCxn id="68" idx="3"/>
          </p:cNvCxnSpPr>
          <p:nvPr/>
        </p:nvCxnSpPr>
        <p:spPr>
          <a:xfrm flipH="1" flipV="1">
            <a:off x="7737704" y="4450857"/>
            <a:ext cx="1944985" cy="426168"/>
          </a:xfrm>
          <a:prstGeom prst="straightConnector1">
            <a:avLst/>
          </a:prstGeom>
          <a:noFill/>
          <a:ln w="9525" cap="flat" cmpd="sng">
            <a:solidFill>
              <a:srgbClr val="CCCCCC"/>
            </a:solidFill>
            <a:prstDash val="dash"/>
            <a:round/>
            <a:headEnd type="none" w="med" len="med"/>
            <a:tailEnd type="triangle" w="med" len="med"/>
          </a:ln>
        </p:spPr>
      </p:cxnSp>
      <p:sp>
        <p:nvSpPr>
          <p:cNvPr id="73" name="Google Shape;73;p13"/>
          <p:cNvSpPr/>
          <p:nvPr/>
        </p:nvSpPr>
        <p:spPr>
          <a:xfrm>
            <a:off x="8723489" y="3041189"/>
            <a:ext cx="1918400" cy="752453"/>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a:ln>
                  <a:noFill/>
                </a:ln>
                <a:solidFill>
                  <a:prstClr val="white"/>
                </a:solidFill>
                <a:effectLst/>
                <a:uLnTx/>
                <a:uFillTx/>
                <a:latin typeface="Tw Cen MT" panose="020B0602020104020603"/>
                <a:ea typeface="+mn-ea"/>
                <a:cs typeface="+mn-cs"/>
              </a:rPr>
              <a:t>Inference</a:t>
            </a:r>
            <a:br>
              <a:rPr kumimoji="0" lang="en" sz="2400" b="1" i="0" u="none" strike="noStrike" kern="1200" cap="none" spc="0" normalizeH="0" baseline="0" noProof="0">
                <a:ln>
                  <a:noFill/>
                </a:ln>
                <a:solidFill>
                  <a:prstClr val="white"/>
                </a:solidFill>
                <a:effectLst/>
                <a:uLnTx/>
                <a:uFillTx/>
                <a:latin typeface="Tw Cen MT" panose="020B0602020104020603"/>
                <a:ea typeface="+mn-ea"/>
                <a:cs typeface="+mn-cs"/>
              </a:rPr>
            </a:br>
            <a:r>
              <a:rPr kumimoji="0" lang="en" sz="2400" b="1" i="0" u="none" strike="noStrike" kern="1200" cap="none" spc="0" normalizeH="0" baseline="0" noProof="0">
                <a:ln>
                  <a:noFill/>
                </a:ln>
                <a:solidFill>
                  <a:prstClr val="white"/>
                </a:solidFill>
                <a:effectLst/>
                <a:uLnTx/>
                <a:uFillTx/>
                <a:latin typeface="Tw Cen MT" panose="020B0602020104020603"/>
                <a:ea typeface="+mn-ea"/>
                <a:cs typeface="+mn-cs"/>
              </a:rPr>
              <a:t>/Assessment</a:t>
            </a:r>
            <a:endParaRPr kumimoji="0" sz="2400" b="1"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79" name="Google Shape;79;p13"/>
          <p:cNvCxnSpPr>
            <a:cxnSpLocks/>
            <a:stCxn id="70" idx="0"/>
            <a:endCxn id="73" idx="2"/>
          </p:cNvCxnSpPr>
          <p:nvPr/>
        </p:nvCxnSpPr>
        <p:spPr>
          <a:xfrm flipV="1">
            <a:off x="9682689" y="3793642"/>
            <a:ext cx="0" cy="1083383"/>
          </a:xfrm>
          <a:prstGeom prst="straightConnector1">
            <a:avLst/>
          </a:prstGeom>
          <a:noFill/>
          <a:ln w="9525" cap="flat" cmpd="sng">
            <a:solidFill>
              <a:srgbClr val="CCCCCC"/>
            </a:solidFill>
            <a:prstDash val="dash"/>
            <a:round/>
            <a:headEnd type="none" w="med" len="med"/>
            <a:tailEnd type="triangle" w="med" len="med"/>
          </a:ln>
        </p:spPr>
      </p:cxnSp>
      <p:cxnSp>
        <p:nvCxnSpPr>
          <p:cNvPr id="80" name="Google Shape;80;p13"/>
          <p:cNvCxnSpPr>
            <a:cxnSpLocks/>
            <a:stCxn id="73" idx="0"/>
            <a:endCxn id="74" idx="2"/>
          </p:cNvCxnSpPr>
          <p:nvPr/>
        </p:nvCxnSpPr>
        <p:spPr>
          <a:xfrm flipV="1">
            <a:off x="9682689" y="2539307"/>
            <a:ext cx="0" cy="501882"/>
          </a:xfrm>
          <a:prstGeom prst="straightConnector1">
            <a:avLst/>
          </a:prstGeom>
          <a:noFill/>
          <a:ln w="9525" cap="flat" cmpd="sng">
            <a:solidFill>
              <a:srgbClr val="CCCCCC"/>
            </a:solidFill>
            <a:prstDash val="dash"/>
            <a:round/>
            <a:headEnd type="none" w="med" len="med"/>
            <a:tailEnd type="triangle" w="med" len="med"/>
          </a:ln>
        </p:spPr>
      </p:cxnSp>
      <p:cxnSp>
        <p:nvCxnSpPr>
          <p:cNvPr id="81" name="Google Shape;81;p13"/>
          <p:cNvCxnSpPr>
            <a:stCxn id="56" idx="3"/>
            <a:endCxn id="66" idx="1"/>
          </p:cNvCxnSpPr>
          <p:nvPr/>
        </p:nvCxnSpPr>
        <p:spPr>
          <a:xfrm rot="10800000" flipH="1">
            <a:off x="3692153" y="506429"/>
            <a:ext cx="2127200" cy="1712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82;p13"/>
          <p:cNvCxnSpPr>
            <a:cxnSpLocks/>
            <a:stCxn id="74" idx="1"/>
            <a:endCxn id="65" idx="3"/>
          </p:cNvCxnSpPr>
          <p:nvPr/>
        </p:nvCxnSpPr>
        <p:spPr>
          <a:xfrm flipH="1" flipV="1">
            <a:off x="7737704" y="1333505"/>
            <a:ext cx="985785" cy="810192"/>
          </a:xfrm>
          <a:prstGeom prst="straightConnector1">
            <a:avLst/>
          </a:prstGeom>
          <a:noFill/>
          <a:ln w="9525" cap="flat" cmpd="sng">
            <a:solidFill>
              <a:srgbClr val="CCCCCC"/>
            </a:solidFill>
            <a:prstDash val="dash"/>
            <a:round/>
            <a:headEnd type="none" w="med" len="med"/>
            <a:tailEnd type="triangle" w="med" len="med"/>
          </a:ln>
        </p:spPr>
      </p:cxnSp>
      <p:cxnSp>
        <p:nvCxnSpPr>
          <p:cNvPr id="83" name="Google Shape;83;p13"/>
          <p:cNvCxnSpPr>
            <a:stCxn id="65" idx="0"/>
            <a:endCxn id="66" idx="2"/>
          </p:cNvCxnSpPr>
          <p:nvPr/>
        </p:nvCxnSpPr>
        <p:spPr>
          <a:xfrm rot="10800000">
            <a:off x="6778504" y="729905"/>
            <a:ext cx="0" cy="380000"/>
          </a:xfrm>
          <a:prstGeom prst="straightConnector1">
            <a:avLst/>
          </a:prstGeom>
          <a:noFill/>
          <a:ln w="9525" cap="flat" cmpd="sng">
            <a:solidFill>
              <a:schemeClr val="dk2"/>
            </a:solidFill>
            <a:prstDash val="dash"/>
            <a:round/>
            <a:headEnd type="none" w="med" len="med"/>
            <a:tailEnd type="triangle" w="med" len="med"/>
          </a:ln>
        </p:spPr>
      </p:cxnSp>
      <p:sp>
        <p:nvSpPr>
          <p:cNvPr id="77" name="Google Shape;77;p13"/>
          <p:cNvSpPr/>
          <p:nvPr/>
        </p:nvSpPr>
        <p:spPr>
          <a:xfrm>
            <a:off x="3617997" y="1176923"/>
            <a:ext cx="1333600" cy="740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prstClr val="white"/>
                </a:solidFill>
                <a:effectLst/>
                <a:uLnTx/>
                <a:uFillTx/>
                <a:latin typeface="Tw Cen MT" panose="020B0602020104020603"/>
                <a:ea typeface="+mn-ea"/>
                <a:cs typeface="+mn-cs"/>
              </a:rPr>
              <a:t>DMN</a:t>
            </a:r>
            <a:r>
              <a:rPr kumimoji="0" lang="en" sz="2000" b="0" i="0" u="none" strike="noStrike" kern="1200" cap="none" spc="0" normalizeH="0" baseline="0" noProof="0">
                <a:ln>
                  <a:noFill/>
                </a:ln>
                <a:solidFill>
                  <a:prstClr val="white"/>
                </a:solidFill>
                <a:effectLst/>
                <a:uLnTx/>
                <a:uFillTx/>
                <a:latin typeface="Tw Cen MT" panose="020B0602020104020603"/>
                <a:ea typeface="+mn-ea"/>
                <a:cs typeface="+mn-cs"/>
              </a:rPr>
              <a:t>*</a:t>
            </a:r>
            <a:br>
              <a:rPr kumimoji="0" lang="en" sz="2000" b="0" i="0" u="none" strike="noStrike" kern="1200" cap="none" spc="0" normalizeH="0" baseline="0" noProof="0">
                <a:ln>
                  <a:noFill/>
                </a:ln>
                <a:solidFill>
                  <a:prstClr val="white"/>
                </a:solidFill>
                <a:effectLst/>
                <a:uLnTx/>
                <a:uFillTx/>
                <a:latin typeface="Tw Cen MT" panose="020B0602020104020603"/>
                <a:ea typeface="+mn-ea"/>
                <a:cs typeface="+mn-cs"/>
              </a:rPr>
            </a:br>
            <a:r>
              <a:rPr kumimoji="0" lang="en" sz="2000" b="0" i="0" u="none" strike="noStrike" kern="1200" cap="none" spc="0" normalizeH="0" baseline="0" noProof="0">
                <a:ln>
                  <a:noFill/>
                </a:ln>
                <a:solidFill>
                  <a:prstClr val="white"/>
                </a:solidFill>
                <a:effectLst/>
                <a:uLnTx/>
                <a:uFillTx/>
                <a:latin typeface="Tw Cen MT" panose="020B0602020104020603"/>
                <a:ea typeface="+mn-ea"/>
                <a:cs typeface="+mn-cs"/>
              </a:rPr>
              <a:t>(Strategy)</a:t>
            </a:r>
            <a:endParaRPr kumimoji="0" sz="20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84" name="Google Shape;84;p13"/>
          <p:cNvCxnSpPr>
            <a:stCxn id="54" idx="3"/>
            <a:endCxn id="77" idx="1"/>
          </p:cNvCxnSpPr>
          <p:nvPr/>
        </p:nvCxnSpPr>
        <p:spPr>
          <a:xfrm rot="10800000" flipH="1">
            <a:off x="1800467" y="1547067"/>
            <a:ext cx="1817600" cy="295200"/>
          </a:xfrm>
          <a:prstGeom prst="straightConnector1">
            <a:avLst/>
          </a:prstGeom>
          <a:noFill/>
          <a:ln w="9525" cap="flat" cmpd="sng">
            <a:solidFill>
              <a:schemeClr val="dk2"/>
            </a:solidFill>
            <a:prstDash val="solid"/>
            <a:round/>
            <a:headEnd type="none" w="med" len="med"/>
            <a:tailEnd type="triangle" w="med" len="med"/>
          </a:ln>
        </p:spPr>
      </p:cxnSp>
      <p:cxnSp>
        <p:nvCxnSpPr>
          <p:cNvPr id="85" name="Google Shape;85;p13"/>
          <p:cNvCxnSpPr>
            <a:stCxn id="77" idx="3"/>
            <a:endCxn id="65" idx="1"/>
          </p:cNvCxnSpPr>
          <p:nvPr/>
        </p:nvCxnSpPr>
        <p:spPr>
          <a:xfrm rot="10800000" flipH="1">
            <a:off x="4951597" y="1333323"/>
            <a:ext cx="867600" cy="213600"/>
          </a:xfrm>
          <a:prstGeom prst="straightConnector1">
            <a:avLst/>
          </a:prstGeom>
          <a:noFill/>
          <a:ln w="9525" cap="flat" cmpd="sng">
            <a:solidFill>
              <a:schemeClr val="dk2"/>
            </a:solidFill>
            <a:prstDash val="solid"/>
            <a:round/>
            <a:headEnd type="none" w="med" len="med"/>
            <a:tailEnd type="triangle" w="med" len="med"/>
          </a:ln>
        </p:spPr>
      </p:cxnSp>
      <p:cxnSp>
        <p:nvCxnSpPr>
          <p:cNvPr id="86" name="Google Shape;86;p13"/>
          <p:cNvCxnSpPr>
            <a:stCxn id="57" idx="0"/>
            <a:endCxn id="77" idx="2"/>
          </p:cNvCxnSpPr>
          <p:nvPr/>
        </p:nvCxnSpPr>
        <p:spPr>
          <a:xfrm rot="10800000" flipH="1">
            <a:off x="4249700" y="1916861"/>
            <a:ext cx="35200" cy="630800"/>
          </a:xfrm>
          <a:prstGeom prst="straightConnector1">
            <a:avLst/>
          </a:prstGeom>
          <a:noFill/>
          <a:ln w="9525" cap="flat" cmpd="sng">
            <a:solidFill>
              <a:srgbClr val="CCCCCC"/>
            </a:solidFill>
            <a:prstDash val="dash"/>
            <a:round/>
            <a:headEnd type="none" w="med" len="med"/>
            <a:tailEnd type="triangle" w="med" len="med"/>
          </a:ln>
        </p:spPr>
      </p:cxnSp>
      <p:sp>
        <p:nvSpPr>
          <p:cNvPr id="87" name="Google Shape;87;p13"/>
          <p:cNvSpPr txBox="1"/>
          <p:nvPr/>
        </p:nvSpPr>
        <p:spPr>
          <a:xfrm>
            <a:off x="2750396" y="4753400"/>
            <a:ext cx="620400" cy="441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333" b="1" i="0" u="none" strike="noStrike" kern="1200" cap="none" spc="0" normalizeH="0" baseline="0" noProof="0">
                <a:ln>
                  <a:noFill/>
                </a:ln>
                <a:solidFill>
                  <a:prstClr val="white"/>
                </a:solidFill>
                <a:effectLst/>
                <a:uLnTx/>
                <a:uFillTx/>
                <a:latin typeface="Tw Cen MT" panose="020B0602020104020603"/>
                <a:ea typeface="+mn-ea"/>
                <a:cs typeface="+mn-cs"/>
              </a:rPr>
              <a:t>#1</a:t>
            </a:r>
            <a:endParaRPr kumimoji="0" sz="1333"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8" name="Google Shape;88;p13"/>
          <p:cNvSpPr txBox="1"/>
          <p:nvPr/>
        </p:nvSpPr>
        <p:spPr>
          <a:xfrm>
            <a:off x="2089907" y="285600"/>
            <a:ext cx="480400" cy="441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333" b="1" i="0" u="none" strike="noStrike" kern="1200" cap="none" spc="0" normalizeH="0" baseline="0" noProof="0">
                <a:ln>
                  <a:noFill/>
                </a:ln>
                <a:solidFill>
                  <a:prstClr val="white"/>
                </a:solidFill>
                <a:effectLst/>
                <a:uLnTx/>
                <a:uFillTx/>
                <a:latin typeface="Tw Cen MT" panose="020B0602020104020603"/>
                <a:ea typeface="+mn-ea"/>
                <a:cs typeface="+mn-cs"/>
              </a:rPr>
              <a:t>#2</a:t>
            </a:r>
            <a:endParaRPr kumimoji="0" sz="1333"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9" name="Google Shape;89;p13"/>
          <p:cNvSpPr txBox="1"/>
          <p:nvPr/>
        </p:nvSpPr>
        <p:spPr>
          <a:xfrm>
            <a:off x="3470101" y="1842367"/>
            <a:ext cx="480400" cy="441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333" b="1" i="0" u="none" strike="noStrike" kern="1200" cap="none" spc="0" normalizeH="0" baseline="0" noProof="0">
                <a:ln>
                  <a:noFill/>
                </a:ln>
                <a:solidFill>
                  <a:prstClr val="white"/>
                </a:solidFill>
                <a:effectLst/>
                <a:uLnTx/>
                <a:uFillTx/>
                <a:latin typeface="Tw Cen MT" panose="020B0602020104020603"/>
                <a:ea typeface="+mn-ea"/>
                <a:cs typeface="+mn-cs"/>
              </a:rPr>
              <a:t>#3</a:t>
            </a:r>
            <a:endParaRPr kumimoji="0" sz="1333"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0" name="Google Shape;90;p13"/>
          <p:cNvSpPr txBox="1"/>
          <p:nvPr/>
        </p:nvSpPr>
        <p:spPr>
          <a:xfrm>
            <a:off x="3267509" y="2264129"/>
            <a:ext cx="480400" cy="441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333" b="1" i="0" u="none" strike="noStrike" kern="1200" cap="none" spc="0" normalizeH="0" baseline="0" noProof="0">
                <a:ln>
                  <a:noFill/>
                </a:ln>
                <a:solidFill>
                  <a:prstClr val="white"/>
                </a:solidFill>
                <a:effectLst/>
                <a:uLnTx/>
                <a:uFillTx/>
                <a:latin typeface="Tw Cen MT" panose="020B0602020104020603"/>
                <a:ea typeface="+mn-ea"/>
                <a:cs typeface="+mn-cs"/>
              </a:rPr>
              <a:t>#4</a:t>
            </a:r>
            <a:endParaRPr kumimoji="0" sz="1333"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1" name="Google Shape;91;p13"/>
          <p:cNvSpPr txBox="1"/>
          <p:nvPr/>
        </p:nvSpPr>
        <p:spPr>
          <a:xfrm>
            <a:off x="4794297" y="4001536"/>
            <a:ext cx="480400" cy="441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333" b="1" i="0" u="none" strike="noStrike" kern="1200" cap="none" spc="0" normalizeH="0" baseline="0" noProof="0">
                <a:ln>
                  <a:noFill/>
                </a:ln>
                <a:solidFill>
                  <a:prstClr val="white"/>
                </a:solidFill>
                <a:effectLst/>
                <a:uLnTx/>
                <a:uFillTx/>
                <a:latin typeface="Tw Cen MT" panose="020B0602020104020603"/>
                <a:ea typeface="+mn-ea"/>
                <a:cs typeface="+mn-cs"/>
              </a:rPr>
              <a:t>#5</a:t>
            </a:r>
            <a:endParaRPr kumimoji="0" sz="1333"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2" name="Google Shape;92;p13"/>
          <p:cNvSpPr txBox="1"/>
          <p:nvPr/>
        </p:nvSpPr>
        <p:spPr>
          <a:xfrm>
            <a:off x="7928920" y="4481197"/>
            <a:ext cx="480400" cy="441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333" b="1" i="0" u="none" strike="noStrike" kern="1200" cap="none" spc="0" normalizeH="0" baseline="0" noProof="0">
                <a:ln>
                  <a:noFill/>
                </a:ln>
                <a:solidFill>
                  <a:prstClr val="white"/>
                </a:solidFill>
                <a:effectLst/>
                <a:uLnTx/>
                <a:uFillTx/>
                <a:latin typeface="Tw Cen MT" panose="020B0602020104020603"/>
                <a:ea typeface="+mn-ea"/>
                <a:cs typeface="+mn-cs"/>
              </a:rPr>
              <a:t>#6</a:t>
            </a:r>
            <a:endParaRPr kumimoji="0" sz="1333"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3" name="Google Shape;93;p13"/>
          <p:cNvSpPr txBox="1"/>
          <p:nvPr/>
        </p:nvSpPr>
        <p:spPr>
          <a:xfrm>
            <a:off x="6130453" y="2798417"/>
            <a:ext cx="480400" cy="441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333" b="1" i="0" u="none" strike="noStrike" kern="1200" cap="none" spc="0" normalizeH="0" baseline="0" noProof="0">
                <a:ln>
                  <a:noFill/>
                </a:ln>
                <a:solidFill>
                  <a:prstClr val="white"/>
                </a:solidFill>
                <a:effectLst/>
                <a:uLnTx/>
                <a:uFillTx/>
                <a:latin typeface="Tw Cen MT" panose="020B0602020104020603"/>
                <a:ea typeface="+mn-ea"/>
                <a:cs typeface="+mn-cs"/>
              </a:rPr>
              <a:t>#7</a:t>
            </a:r>
            <a:endParaRPr kumimoji="0" sz="1333"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4" name="Google Shape;94;p13"/>
          <p:cNvSpPr txBox="1"/>
          <p:nvPr/>
        </p:nvSpPr>
        <p:spPr>
          <a:xfrm>
            <a:off x="8243040" y="2705857"/>
            <a:ext cx="480400" cy="441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333" b="1" i="0" u="none" strike="noStrike" kern="1200" cap="none" spc="0" normalizeH="0" baseline="0" noProof="0">
                <a:ln>
                  <a:noFill/>
                </a:ln>
                <a:solidFill>
                  <a:prstClr val="white"/>
                </a:solidFill>
                <a:effectLst/>
                <a:uLnTx/>
                <a:uFillTx/>
                <a:latin typeface="Tw Cen MT" panose="020B0602020104020603"/>
                <a:ea typeface="+mn-ea"/>
                <a:cs typeface="+mn-cs"/>
              </a:rPr>
              <a:t>#8</a:t>
            </a:r>
            <a:endParaRPr kumimoji="0" sz="1333"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5" name="Google Shape;95;p13"/>
          <p:cNvSpPr txBox="1"/>
          <p:nvPr/>
        </p:nvSpPr>
        <p:spPr>
          <a:xfrm>
            <a:off x="7990481" y="1521285"/>
            <a:ext cx="480400" cy="441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333" b="1" i="0" u="none" strike="noStrike" kern="1200" cap="none" spc="0" normalizeH="0" baseline="0" noProof="0">
                <a:ln>
                  <a:noFill/>
                </a:ln>
                <a:solidFill>
                  <a:prstClr val="white"/>
                </a:solidFill>
                <a:effectLst/>
                <a:uLnTx/>
                <a:uFillTx/>
                <a:latin typeface="Tw Cen MT" panose="020B0602020104020603"/>
                <a:ea typeface="+mn-ea"/>
                <a:cs typeface="+mn-cs"/>
              </a:rPr>
              <a:t>#9</a:t>
            </a:r>
            <a:endParaRPr kumimoji="0" sz="1333"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6" name="Google Shape;96;p13"/>
          <p:cNvSpPr/>
          <p:nvPr/>
        </p:nvSpPr>
        <p:spPr>
          <a:xfrm>
            <a:off x="8243027" y="557915"/>
            <a:ext cx="1918400" cy="447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a:ln>
                  <a:noFill/>
                </a:ln>
                <a:solidFill>
                  <a:prstClr val="white"/>
                </a:solidFill>
                <a:effectLst/>
                <a:uLnTx/>
                <a:uFillTx/>
                <a:latin typeface="Tw Cen MT" panose="020B0602020104020603"/>
                <a:ea typeface="+mn-ea"/>
                <a:cs typeface="+mn-cs"/>
              </a:rPr>
              <a:t>Measure</a:t>
            </a:r>
            <a:endParaRPr kumimoji="0" sz="2400" b="1"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97" name="Google Shape;97;p13"/>
          <p:cNvCxnSpPr>
            <a:cxnSpLocks/>
            <a:stCxn id="74" idx="0"/>
            <a:endCxn id="96" idx="2"/>
          </p:cNvCxnSpPr>
          <p:nvPr/>
        </p:nvCxnSpPr>
        <p:spPr>
          <a:xfrm flipH="1" flipV="1">
            <a:off x="9202227" y="1005115"/>
            <a:ext cx="480462" cy="742971"/>
          </a:xfrm>
          <a:prstGeom prst="straightConnector1">
            <a:avLst/>
          </a:prstGeom>
          <a:noFill/>
          <a:ln w="9525" cap="flat" cmpd="sng">
            <a:solidFill>
              <a:srgbClr val="CCCCCC"/>
            </a:solidFill>
            <a:prstDash val="dash"/>
            <a:round/>
            <a:headEnd type="none" w="med" len="med"/>
            <a:tailEnd type="triangle" w="med" len="med"/>
          </a:ln>
        </p:spPr>
      </p:cxnSp>
      <p:sp>
        <p:nvSpPr>
          <p:cNvPr id="98" name="Google Shape;98;p13"/>
          <p:cNvSpPr txBox="1"/>
          <p:nvPr/>
        </p:nvSpPr>
        <p:spPr>
          <a:xfrm>
            <a:off x="9577104" y="1176923"/>
            <a:ext cx="584400" cy="441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333" b="1" i="0" u="none" strike="noStrike" kern="1200" cap="none" spc="0" normalizeH="0" baseline="0" noProof="0">
                <a:ln>
                  <a:noFill/>
                </a:ln>
                <a:solidFill>
                  <a:prstClr val="white"/>
                </a:solidFill>
                <a:effectLst/>
                <a:uLnTx/>
                <a:uFillTx/>
                <a:latin typeface="Tw Cen MT" panose="020B0602020104020603"/>
                <a:ea typeface="+mn-ea"/>
                <a:cs typeface="+mn-cs"/>
              </a:rPr>
              <a:t>#10</a:t>
            </a:r>
            <a:endParaRPr kumimoji="0" sz="1333"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9" name="Google Shape;99;p13"/>
          <p:cNvSpPr/>
          <p:nvPr/>
        </p:nvSpPr>
        <p:spPr>
          <a:xfrm>
            <a:off x="2467600" y="6127233"/>
            <a:ext cx="8137200" cy="350400"/>
          </a:xfrm>
          <a:prstGeom prst="rect">
            <a:avLst/>
          </a:prstGeom>
          <a:gradFill>
            <a:gsLst>
              <a:gs pos="0">
                <a:srgbClr val="CCCCCC"/>
              </a:gs>
              <a:gs pos="50000">
                <a:srgbClr val="B7B7B7"/>
              </a:gs>
              <a:gs pos="100000">
                <a:srgbClr val="D9D9D9"/>
              </a:gs>
            </a:gsLst>
            <a:lin ang="540001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white"/>
                </a:solidFill>
                <a:effectLst/>
                <a:uLnTx/>
                <a:uFillTx/>
                <a:latin typeface="Tw Cen MT" panose="020B0602020104020603"/>
                <a:ea typeface="+mn-ea"/>
                <a:cs typeface="+mn-cs"/>
              </a:rPr>
              <a:t>Execution</a:t>
            </a:r>
            <a:endParaRPr kumimoji="0" sz="24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0" name="Google Shape;100;p13"/>
          <p:cNvSpPr/>
          <p:nvPr/>
        </p:nvSpPr>
        <p:spPr>
          <a:xfrm>
            <a:off x="2467600" y="6496267"/>
            <a:ext cx="8137200" cy="350400"/>
          </a:xfrm>
          <a:prstGeom prst="rect">
            <a:avLst/>
          </a:prstGeom>
          <a:gradFill>
            <a:gsLst>
              <a:gs pos="0">
                <a:srgbClr val="BFBFBF"/>
              </a:gs>
              <a:gs pos="100000">
                <a:srgbClr val="737373"/>
              </a:gs>
            </a:gsLst>
            <a:lin ang="0"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white"/>
                </a:solidFill>
                <a:effectLst/>
                <a:uLnTx/>
                <a:uFillTx/>
                <a:latin typeface="Tw Cen MT" panose="020B0602020104020603"/>
                <a:ea typeface="+mn-ea"/>
                <a:cs typeface="+mn-cs"/>
              </a:rPr>
              <a:t>Interchange</a:t>
            </a:r>
            <a:endParaRPr kumimoji="0" sz="24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1" name="Google Shape;101;p13"/>
          <p:cNvSpPr/>
          <p:nvPr/>
        </p:nvSpPr>
        <p:spPr>
          <a:xfrm>
            <a:off x="511867" y="5758184"/>
            <a:ext cx="6397200" cy="350400"/>
          </a:xfrm>
          <a:prstGeom prst="rect">
            <a:avLst/>
          </a:prstGeom>
          <a:gradFill>
            <a:gsLst>
              <a:gs pos="0">
                <a:srgbClr val="EFEFEF"/>
              </a:gs>
              <a:gs pos="100000">
                <a:srgbClr val="737373"/>
              </a:gs>
            </a:gsLst>
            <a:lin ang="10800025"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white"/>
                </a:solidFill>
                <a:effectLst/>
                <a:uLnTx/>
                <a:uFillTx/>
                <a:latin typeface="Tw Cen MT" panose="020B0602020104020603"/>
                <a:ea typeface="+mn-ea"/>
                <a:cs typeface="+mn-cs"/>
              </a:rPr>
              <a:t>Presentation</a:t>
            </a:r>
            <a:endParaRPr kumimoji="0" sz="24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2" name="Google Shape;102;p13"/>
          <p:cNvSpPr/>
          <p:nvPr/>
        </p:nvSpPr>
        <p:spPr>
          <a:xfrm>
            <a:off x="2467600" y="5377567"/>
            <a:ext cx="6795600" cy="350400"/>
          </a:xfrm>
          <a:prstGeom prst="rect">
            <a:avLst/>
          </a:prstGeom>
          <a:gradFill>
            <a:gsLst>
              <a:gs pos="0">
                <a:srgbClr val="EFEFEF"/>
              </a:gs>
              <a:gs pos="100000">
                <a:srgbClr val="737373"/>
              </a:gs>
            </a:gsLst>
            <a:lin ang="10800025"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a:ln>
                  <a:noFill/>
                </a:ln>
                <a:solidFill>
                  <a:prstClr val="white"/>
                </a:solidFill>
                <a:effectLst/>
                <a:uLnTx/>
                <a:uFillTx/>
                <a:latin typeface="Tw Cen MT" panose="020B0602020104020603"/>
                <a:ea typeface="+mn-ea"/>
                <a:cs typeface="+mn-cs"/>
              </a:rPr>
              <a:t>Formalism</a:t>
            </a:r>
            <a:endParaRPr kumimoji="0" sz="24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#1 Clinical Concept Ontology</a:t>
            </a:r>
            <a:endParaRPr>
              <a:solidFill>
                <a:schemeClr val="bg1"/>
              </a:solidFill>
            </a:endParaRPr>
          </a:p>
        </p:txBody>
      </p:sp>
      <p:pic>
        <p:nvPicPr>
          <p:cNvPr id="108" name="Google Shape;108;p14"/>
          <p:cNvPicPr preferRelativeResize="0"/>
          <p:nvPr/>
        </p:nvPicPr>
        <p:blipFill>
          <a:blip r:embed="rId3">
            <a:alphaModFix/>
          </a:blip>
          <a:stretch>
            <a:fillRect/>
          </a:stretch>
        </p:blipFill>
        <p:spPr>
          <a:xfrm>
            <a:off x="279584" y="3099631"/>
            <a:ext cx="9382165" cy="3758368"/>
          </a:xfrm>
          <a:prstGeom prst="rect">
            <a:avLst/>
          </a:prstGeom>
          <a:noFill/>
          <a:ln>
            <a:noFill/>
          </a:ln>
        </p:spPr>
      </p:pic>
      <p:sp>
        <p:nvSpPr>
          <p:cNvPr id="109" name="Google Shape;109;p14"/>
          <p:cNvSpPr txBox="1">
            <a:spLocks noGrp="1"/>
          </p:cNvSpPr>
          <p:nvPr>
            <p:ph type="body" idx="1"/>
          </p:nvPr>
        </p:nvSpPr>
        <p:spPr>
          <a:xfrm>
            <a:off x="415600" y="1130233"/>
            <a:ext cx="8151600" cy="763600"/>
          </a:xfrm>
          <a:prstGeom prst="rect">
            <a:avLst/>
          </a:prstGeom>
        </p:spPr>
        <p:txBody>
          <a:bodyPr spcFirstLastPara="1" vert="horz" wrap="square" lIns="121900" tIns="121900" rIns="121900" bIns="121900" rtlCol="0" anchor="t" anchorCtr="0">
            <a:noAutofit/>
          </a:bodyPr>
          <a:lstStyle/>
          <a:p>
            <a:r>
              <a:rPr lang="en" dirty="0">
                <a:solidFill>
                  <a:schemeClr val="bg1"/>
                </a:solidFill>
              </a:rPr>
              <a:t>“Vernaculars” for Pathways</a:t>
            </a:r>
            <a:endParaRPr dirty="0">
              <a:solidFill>
                <a:schemeClr val="bg1"/>
              </a:solidFill>
            </a:endParaRPr>
          </a:p>
          <a:p>
            <a:pPr lvl="1">
              <a:spcBef>
                <a:spcPts val="0"/>
              </a:spcBef>
            </a:pPr>
            <a:r>
              <a:rPr lang="en" dirty="0">
                <a:solidFill>
                  <a:schemeClr val="bg1"/>
                </a:solidFill>
              </a:rPr>
              <a:t>Post-Coordinated SNOMED </a:t>
            </a:r>
            <a:br>
              <a:rPr lang="en" dirty="0">
                <a:solidFill>
                  <a:schemeClr val="bg1"/>
                </a:solidFill>
              </a:rPr>
            </a:br>
            <a:r>
              <a:rPr lang="en" dirty="0">
                <a:solidFill>
                  <a:schemeClr val="bg1"/>
                </a:solidFill>
              </a:rPr>
              <a:t>Classes / Concepts</a:t>
            </a:r>
            <a:endParaRPr dirty="0">
              <a:solidFill>
                <a:schemeClr val="bg1"/>
              </a:solidFill>
            </a:endParaRPr>
          </a:p>
          <a:p>
            <a:pPr lvl="1">
              <a:spcBef>
                <a:spcPts val="0"/>
              </a:spcBef>
            </a:pPr>
            <a:r>
              <a:rPr lang="en" dirty="0">
                <a:solidFill>
                  <a:schemeClr val="bg1"/>
                </a:solidFill>
              </a:rPr>
              <a:t>Bridge Ontology / Terminology / ValueSets</a:t>
            </a:r>
            <a:endParaRPr dirty="0">
              <a:solidFill>
                <a:schemeClr val="bg1"/>
              </a:solidFill>
            </a:endParaRPr>
          </a:p>
        </p:txBody>
      </p:sp>
      <p:pic>
        <p:nvPicPr>
          <p:cNvPr id="110" name="Google Shape;110;p14"/>
          <p:cNvPicPr preferRelativeResize="0"/>
          <p:nvPr/>
        </p:nvPicPr>
        <p:blipFill>
          <a:blip r:embed="rId4">
            <a:alphaModFix/>
          </a:blip>
          <a:stretch>
            <a:fillRect/>
          </a:stretch>
        </p:blipFill>
        <p:spPr>
          <a:xfrm>
            <a:off x="6639701" y="826900"/>
            <a:ext cx="5419832" cy="332433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#2 Pathway : Process Aspects</a:t>
            </a:r>
            <a:endParaRPr>
              <a:solidFill>
                <a:schemeClr val="bg1"/>
              </a:solidFill>
            </a:endParaRPr>
          </a:p>
        </p:txBody>
      </p:sp>
      <p:pic>
        <p:nvPicPr>
          <p:cNvPr id="116" name="Google Shape;116;p15"/>
          <p:cNvPicPr preferRelativeResize="0"/>
          <p:nvPr/>
        </p:nvPicPr>
        <p:blipFill>
          <a:blip r:embed="rId3">
            <a:alphaModFix/>
          </a:blip>
          <a:stretch>
            <a:fillRect/>
          </a:stretch>
        </p:blipFill>
        <p:spPr>
          <a:xfrm>
            <a:off x="654151" y="1422167"/>
            <a:ext cx="10883696" cy="509463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9541CA7-DC24-449A-8D8C-41E3D0BE9D4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72803"/>
            <a:ext cx="12174812" cy="5780792"/>
          </a:xfrm>
          <a:prstGeom prst="rect">
            <a:avLst/>
          </a:prstGeom>
        </p:spPr>
      </p:pic>
    </p:spTree>
    <p:extLst>
      <p:ext uri="{BB962C8B-B14F-4D97-AF65-F5344CB8AC3E}">
        <p14:creationId xmlns:p14="http://schemas.microsoft.com/office/powerpoint/2010/main" val="4127209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05EB5B4F-EF80-4D94-9D17-237766F12C2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83596"/>
            <a:ext cx="12216916" cy="6195618"/>
          </a:xfrm>
          <a:prstGeom prst="rect">
            <a:avLst/>
          </a:prstGeom>
        </p:spPr>
      </p:pic>
    </p:spTree>
    <p:extLst>
      <p:ext uri="{BB962C8B-B14F-4D97-AF65-F5344CB8AC3E}">
        <p14:creationId xmlns:p14="http://schemas.microsoft.com/office/powerpoint/2010/main" val="37796289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B9BBD33C-3F6C-4F34-BA0A-00C000A9A0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79135"/>
            <a:ext cx="12195597" cy="6061803"/>
          </a:xfrm>
          <a:prstGeom prst="rect">
            <a:avLst/>
          </a:prstGeom>
        </p:spPr>
      </p:pic>
    </p:spTree>
    <p:extLst>
      <p:ext uri="{BB962C8B-B14F-4D97-AF65-F5344CB8AC3E}">
        <p14:creationId xmlns:p14="http://schemas.microsoft.com/office/powerpoint/2010/main" val="2107265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8EF93860-A67C-4290-8520-67B8E41959F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14820"/>
            <a:ext cx="12190927" cy="6124250"/>
          </a:xfrm>
          <a:prstGeom prst="rect">
            <a:avLst/>
          </a:prstGeom>
        </p:spPr>
      </p:pic>
    </p:spTree>
    <p:extLst>
      <p:ext uri="{BB962C8B-B14F-4D97-AF65-F5344CB8AC3E}">
        <p14:creationId xmlns:p14="http://schemas.microsoft.com/office/powerpoint/2010/main" val="243399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596DB84-5562-45BF-BAAD-CE68CE56FF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303304"/>
            <a:ext cx="12198181" cy="6124250"/>
          </a:xfrm>
          <a:prstGeom prst="rect">
            <a:avLst/>
          </a:prstGeom>
        </p:spPr>
      </p:pic>
    </p:spTree>
    <p:extLst>
      <p:ext uri="{BB962C8B-B14F-4D97-AF65-F5344CB8AC3E}">
        <p14:creationId xmlns:p14="http://schemas.microsoft.com/office/powerpoint/2010/main" val="3049179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solidFill>
                  <a:schemeClr val="bg1"/>
                </a:solidFill>
              </a:rPr>
              <a:t>#3: Pathway : Disposition</a:t>
            </a:r>
            <a:endParaRPr dirty="0">
              <a:solidFill>
                <a:schemeClr val="bg1"/>
              </a:solidFill>
            </a:endParaRPr>
          </a:p>
        </p:txBody>
      </p:sp>
      <p:pic>
        <p:nvPicPr>
          <p:cNvPr id="122" name="Google Shape;122;p16"/>
          <p:cNvPicPr preferRelativeResize="0"/>
          <p:nvPr/>
        </p:nvPicPr>
        <p:blipFill>
          <a:blip r:embed="rId3">
            <a:alphaModFix/>
          </a:blip>
          <a:stretch>
            <a:fillRect/>
          </a:stretch>
        </p:blipFill>
        <p:spPr>
          <a:xfrm>
            <a:off x="348232" y="1985201"/>
            <a:ext cx="4555033" cy="3947700"/>
          </a:xfrm>
          <a:prstGeom prst="rect">
            <a:avLst/>
          </a:prstGeom>
          <a:noFill/>
          <a:ln>
            <a:noFill/>
          </a:ln>
        </p:spPr>
      </p:pic>
      <p:pic>
        <p:nvPicPr>
          <p:cNvPr id="123" name="Google Shape;123;p16"/>
          <p:cNvPicPr preferRelativeResize="0"/>
          <p:nvPr/>
        </p:nvPicPr>
        <p:blipFill>
          <a:blip r:embed="rId4">
            <a:alphaModFix/>
          </a:blip>
          <a:stretch>
            <a:fillRect/>
          </a:stretch>
        </p:blipFill>
        <p:spPr>
          <a:xfrm>
            <a:off x="4989698" y="1805900"/>
            <a:ext cx="6882335" cy="412699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#4 Pathway - Inference / Enrichment</a:t>
            </a:r>
            <a:endParaRPr>
              <a:solidFill>
                <a:schemeClr val="bg1"/>
              </a:solidFill>
            </a:endParaRPr>
          </a:p>
        </p:txBody>
      </p:sp>
      <p:pic>
        <p:nvPicPr>
          <p:cNvPr id="129" name="Google Shape;129;p17"/>
          <p:cNvPicPr preferRelativeResize="0"/>
          <p:nvPr/>
        </p:nvPicPr>
        <p:blipFill>
          <a:blip r:embed="rId3">
            <a:alphaModFix/>
          </a:blip>
          <a:stretch>
            <a:fillRect/>
          </a:stretch>
        </p:blipFill>
        <p:spPr>
          <a:xfrm>
            <a:off x="5076001" y="1411568"/>
            <a:ext cx="6495860" cy="5094633"/>
          </a:xfrm>
          <a:prstGeom prst="rect">
            <a:avLst/>
          </a:prstGeom>
          <a:noFill/>
          <a:ln>
            <a:noFill/>
          </a:ln>
        </p:spPr>
      </p:pic>
      <p:pic>
        <p:nvPicPr>
          <p:cNvPr id="130" name="Google Shape;130;p17"/>
          <p:cNvPicPr preferRelativeResize="0"/>
          <p:nvPr/>
        </p:nvPicPr>
        <p:blipFill>
          <a:blip r:embed="rId4">
            <a:alphaModFix/>
          </a:blip>
          <a:stretch>
            <a:fillRect/>
          </a:stretch>
        </p:blipFill>
        <p:spPr>
          <a:xfrm>
            <a:off x="467133" y="2591500"/>
            <a:ext cx="4375099" cy="202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Curved Connector 51">
            <a:extLst>
              <a:ext uri="{FF2B5EF4-FFF2-40B4-BE49-F238E27FC236}">
                <a16:creationId xmlns:a16="http://schemas.microsoft.com/office/drawing/2014/main" id="{BBB48A12-36A5-47D4-B218-1380121FD50D}"/>
              </a:ext>
            </a:extLst>
          </p:cNvPr>
          <p:cNvCxnSpPr>
            <a:cxnSpLocks/>
            <a:stCxn id="67" idx="2"/>
            <a:endCxn id="49" idx="1"/>
          </p:cNvCxnSpPr>
          <p:nvPr/>
        </p:nvCxnSpPr>
        <p:spPr>
          <a:xfrm rot="5400000">
            <a:off x="6135858" y="3389093"/>
            <a:ext cx="2966476" cy="1276684"/>
          </a:xfrm>
          <a:prstGeom prst="curvedConnector4">
            <a:avLst>
              <a:gd name="adj1" fmla="val 46887"/>
              <a:gd name="adj2" fmla="val 117906"/>
            </a:avLst>
          </a:prstGeom>
          <a:ln w="28575">
            <a:solidFill>
              <a:srgbClr val="0070C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81" name="Arrow: Up-Down 80">
            <a:extLst>
              <a:ext uri="{FF2B5EF4-FFF2-40B4-BE49-F238E27FC236}">
                <a16:creationId xmlns:a16="http://schemas.microsoft.com/office/drawing/2014/main" id="{85FF20C2-076A-4944-9AD3-9B62B3B99173}"/>
              </a:ext>
            </a:extLst>
          </p:cNvPr>
          <p:cNvSpPr/>
          <p:nvPr/>
        </p:nvSpPr>
        <p:spPr>
          <a:xfrm rot="20134262">
            <a:off x="7452478" y="2398304"/>
            <a:ext cx="137160" cy="502344"/>
          </a:xfrm>
          <a:prstGeom prst="upDownArrow">
            <a:avLst/>
          </a:prstGeom>
          <a:solidFill>
            <a:srgbClr val="D35940">
              <a:alpha val="50196"/>
            </a:srgbClr>
          </a:solidFill>
          <a:ln>
            <a:solidFill>
              <a:srgbClr val="9B3F2C">
                <a:alpha val="50196"/>
              </a:srgb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Arrow: Up-Down 81">
            <a:extLst>
              <a:ext uri="{FF2B5EF4-FFF2-40B4-BE49-F238E27FC236}">
                <a16:creationId xmlns:a16="http://schemas.microsoft.com/office/drawing/2014/main" id="{1D6E6625-4E36-44F7-8D8C-5D4BA6AFBA00}"/>
              </a:ext>
            </a:extLst>
          </p:cNvPr>
          <p:cNvSpPr/>
          <p:nvPr/>
        </p:nvSpPr>
        <p:spPr>
          <a:xfrm rot="20134262">
            <a:off x="10232361" y="2490270"/>
            <a:ext cx="137160" cy="502344"/>
          </a:xfrm>
          <a:prstGeom prst="upDownArrow">
            <a:avLst/>
          </a:prstGeom>
          <a:solidFill>
            <a:srgbClr val="D35940">
              <a:alpha val="50196"/>
            </a:srgbClr>
          </a:solidFill>
          <a:ln>
            <a:solidFill>
              <a:srgbClr val="9B3F2C">
                <a:alpha val="50196"/>
              </a:srgb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p>
        </p:txBody>
      </p:sp>
      <p:sp>
        <p:nvSpPr>
          <p:cNvPr id="83" name="Arrow: Up-Down 82">
            <a:extLst>
              <a:ext uri="{FF2B5EF4-FFF2-40B4-BE49-F238E27FC236}">
                <a16:creationId xmlns:a16="http://schemas.microsoft.com/office/drawing/2014/main" id="{1D17719F-FFA3-4D44-9FEF-061689A3C439}"/>
              </a:ext>
            </a:extLst>
          </p:cNvPr>
          <p:cNvSpPr/>
          <p:nvPr/>
        </p:nvSpPr>
        <p:spPr>
          <a:xfrm rot="6865738" flipH="1">
            <a:off x="8493453" y="1137640"/>
            <a:ext cx="137160" cy="502344"/>
          </a:xfrm>
          <a:prstGeom prst="upDownArrow">
            <a:avLst/>
          </a:prstGeom>
          <a:solidFill>
            <a:srgbClr val="D35940">
              <a:alpha val="50196"/>
            </a:srgbClr>
          </a:solidFill>
          <a:ln>
            <a:solidFill>
              <a:srgbClr val="9B3F2C">
                <a:alpha val="50196"/>
              </a:srgb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Arrow: Up-Down 83">
            <a:extLst>
              <a:ext uri="{FF2B5EF4-FFF2-40B4-BE49-F238E27FC236}">
                <a16:creationId xmlns:a16="http://schemas.microsoft.com/office/drawing/2014/main" id="{4CCFC475-B243-4E2C-A12C-2E2A21D178B6}"/>
              </a:ext>
            </a:extLst>
          </p:cNvPr>
          <p:cNvSpPr/>
          <p:nvPr/>
        </p:nvSpPr>
        <p:spPr>
          <a:xfrm rot="6865738" flipH="1">
            <a:off x="9392662" y="3625342"/>
            <a:ext cx="137160" cy="502344"/>
          </a:xfrm>
          <a:prstGeom prst="upDownArrow">
            <a:avLst/>
          </a:prstGeom>
          <a:solidFill>
            <a:srgbClr val="D35940">
              <a:alpha val="50196"/>
            </a:srgbClr>
          </a:solidFill>
          <a:ln>
            <a:solidFill>
              <a:srgbClr val="9B3F2C">
                <a:alpha val="50196"/>
              </a:srgb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C45B362-FC90-3E4F-AD70-A43828ADD3C2}"/>
              </a:ext>
            </a:extLst>
          </p:cNvPr>
          <p:cNvGrpSpPr/>
          <p:nvPr/>
        </p:nvGrpSpPr>
        <p:grpSpPr>
          <a:xfrm>
            <a:off x="5608523" y="4423714"/>
            <a:ext cx="1168908" cy="608234"/>
            <a:chOff x="7934858" y="1960756"/>
            <a:chExt cx="1168908" cy="608234"/>
          </a:xfrm>
        </p:grpSpPr>
        <p:pic>
          <p:nvPicPr>
            <p:cNvPr id="41" name="Picture 40">
              <a:extLst>
                <a:ext uri="{FF2B5EF4-FFF2-40B4-BE49-F238E27FC236}">
                  <a16:creationId xmlns:a16="http://schemas.microsoft.com/office/drawing/2014/main" id="{CC5E863E-72D0-A64A-B9AF-544DF15A30E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11585" y="1960756"/>
              <a:ext cx="290529" cy="290529"/>
            </a:xfrm>
            <a:prstGeom prst="rect">
              <a:avLst/>
            </a:prstGeom>
          </p:spPr>
        </p:pic>
        <p:sp>
          <p:nvSpPr>
            <p:cNvPr id="42" name="TextBox 41">
              <a:extLst>
                <a:ext uri="{FF2B5EF4-FFF2-40B4-BE49-F238E27FC236}">
                  <a16:creationId xmlns:a16="http://schemas.microsoft.com/office/drawing/2014/main" id="{8F5E5328-FFFC-5E4B-A138-7678B16340F0}"/>
                </a:ext>
              </a:extLst>
            </p:cNvPr>
            <p:cNvSpPr txBox="1"/>
            <p:nvPr/>
          </p:nvSpPr>
          <p:spPr>
            <a:xfrm>
              <a:off x="7934858" y="2230436"/>
              <a:ext cx="1168908" cy="338554"/>
            </a:xfrm>
            <a:prstGeom prst="rect">
              <a:avLst/>
            </a:prstGeom>
            <a:noFill/>
          </p:spPr>
          <p:txBody>
            <a:bodyPr wrap="square" rtlCol="0">
              <a:spAutoFit/>
            </a:bodyPr>
            <a:lstStyle/>
            <a:p>
              <a:r>
                <a:rPr lang="en-US" sz="1600" b="1" dirty="0">
                  <a:solidFill>
                    <a:srgbClr val="0070C0"/>
                  </a:solidFill>
                </a:rPr>
                <a:t>InfoButton</a:t>
              </a:r>
            </a:p>
          </p:txBody>
        </p:sp>
      </p:grpSp>
      <p:cxnSp>
        <p:nvCxnSpPr>
          <p:cNvPr id="51" name="Curved Connector 50">
            <a:extLst>
              <a:ext uri="{FF2B5EF4-FFF2-40B4-BE49-F238E27FC236}">
                <a16:creationId xmlns:a16="http://schemas.microsoft.com/office/drawing/2014/main" id="{8719E078-FEE7-2E44-80A3-90308C90FF06}"/>
              </a:ext>
            </a:extLst>
          </p:cNvPr>
          <p:cNvCxnSpPr>
            <a:cxnSpLocks/>
            <a:stCxn id="67" idx="2"/>
            <a:endCxn id="46" idx="0"/>
          </p:cNvCxnSpPr>
          <p:nvPr/>
        </p:nvCxnSpPr>
        <p:spPr>
          <a:xfrm rot="5400000">
            <a:off x="4977113" y="2148258"/>
            <a:ext cx="2884386" cy="3676265"/>
          </a:xfrm>
          <a:prstGeom prst="curvedConnector3">
            <a:avLst>
              <a:gd name="adj1" fmla="val 6259"/>
            </a:avLst>
          </a:prstGeom>
          <a:ln w="28575">
            <a:solidFill>
              <a:srgbClr val="0070C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70F54FF9-19C9-B842-9ECC-FBA4C0153964}"/>
              </a:ext>
            </a:extLst>
          </p:cNvPr>
          <p:cNvCxnSpPr>
            <a:cxnSpLocks/>
            <a:stCxn id="61" idx="2"/>
            <a:endCxn id="46" idx="0"/>
          </p:cNvCxnSpPr>
          <p:nvPr/>
        </p:nvCxnSpPr>
        <p:spPr>
          <a:xfrm rot="5400000">
            <a:off x="6058802" y="1849163"/>
            <a:ext cx="2101791" cy="5057048"/>
          </a:xfrm>
          <a:prstGeom prst="curvedConnector3">
            <a:avLst>
              <a:gd name="adj1" fmla="val 82256"/>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C7FF27F5-DA7D-664B-B895-386304ADD43E}"/>
              </a:ext>
            </a:extLst>
          </p:cNvPr>
          <p:cNvCxnSpPr>
            <a:cxnSpLocks/>
            <a:stCxn id="61" idx="2"/>
            <a:endCxn id="45" idx="0"/>
          </p:cNvCxnSpPr>
          <p:nvPr/>
        </p:nvCxnSpPr>
        <p:spPr>
          <a:xfrm rot="16200000" flipH="1">
            <a:off x="8603897" y="4361115"/>
            <a:ext cx="2101791" cy="33143"/>
          </a:xfrm>
          <a:prstGeom prst="curved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09239FB7-58C0-E940-9C7D-E73ED0539609}"/>
              </a:ext>
            </a:extLst>
          </p:cNvPr>
          <p:cNvCxnSpPr>
            <a:cxnSpLocks/>
            <a:stCxn id="93" idx="2"/>
            <a:endCxn id="48" idx="0"/>
          </p:cNvCxnSpPr>
          <p:nvPr/>
        </p:nvCxnSpPr>
        <p:spPr>
          <a:xfrm rot="5400000">
            <a:off x="3092539" y="3840240"/>
            <a:ext cx="1242789" cy="2136428"/>
          </a:xfrm>
          <a:prstGeom prst="curvedConnector3">
            <a:avLst>
              <a:gd name="adj1" fmla="val 50000"/>
            </a:avLst>
          </a:prstGeom>
          <a:ln w="28575">
            <a:solidFill>
              <a:srgbClr val="0070C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A56F2ED-90D5-42DD-9DD7-48C12314A499}"/>
              </a:ext>
            </a:extLst>
          </p:cNvPr>
          <p:cNvSpPr txBox="1"/>
          <p:nvPr/>
        </p:nvSpPr>
        <p:spPr>
          <a:xfrm>
            <a:off x="2837122" y="3073188"/>
            <a:ext cx="248786" cy="369332"/>
          </a:xfrm>
          <a:prstGeom prst="rect">
            <a:avLst/>
          </a:prstGeom>
          <a:noFill/>
        </p:spPr>
        <p:txBody>
          <a:bodyPr wrap="none" rtlCol="0">
            <a:spAutoFit/>
          </a:bodyPr>
          <a:lstStyle/>
          <a:p>
            <a:r>
              <a:rPr lang="en-US" dirty="0"/>
              <a:t> </a:t>
            </a:r>
          </a:p>
        </p:txBody>
      </p:sp>
      <p:cxnSp>
        <p:nvCxnSpPr>
          <p:cNvPr id="54" name="Curved Connector 58">
            <a:extLst>
              <a:ext uri="{FF2B5EF4-FFF2-40B4-BE49-F238E27FC236}">
                <a16:creationId xmlns:a16="http://schemas.microsoft.com/office/drawing/2014/main" id="{9934EC1F-3E7D-4EBE-AB4D-016175ED22BB}"/>
              </a:ext>
            </a:extLst>
          </p:cNvPr>
          <p:cNvCxnSpPr>
            <a:cxnSpLocks/>
            <a:stCxn id="48" idx="0"/>
            <a:endCxn id="2" idx="2"/>
          </p:cNvCxnSpPr>
          <p:nvPr/>
        </p:nvCxnSpPr>
        <p:spPr>
          <a:xfrm rot="16200000" flipV="1">
            <a:off x="2121317" y="5005446"/>
            <a:ext cx="1046019" cy="2787"/>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2FFCFD0-7266-4288-A3FA-6F5D3E3881BB}"/>
              </a:ext>
            </a:extLst>
          </p:cNvPr>
          <p:cNvSpPr txBox="1"/>
          <p:nvPr/>
        </p:nvSpPr>
        <p:spPr>
          <a:xfrm>
            <a:off x="1846229" y="2421884"/>
            <a:ext cx="312906" cy="369332"/>
          </a:xfrm>
          <a:prstGeom prst="rect">
            <a:avLst/>
          </a:prstGeom>
          <a:noFill/>
        </p:spPr>
        <p:txBody>
          <a:bodyPr wrap="none" rtlCol="0">
            <a:spAutoFit/>
          </a:bodyPr>
          <a:lstStyle/>
          <a:p>
            <a:r>
              <a:rPr lang="en-US" dirty="0"/>
              <a:t>  </a:t>
            </a:r>
          </a:p>
        </p:txBody>
      </p:sp>
      <p:pic>
        <p:nvPicPr>
          <p:cNvPr id="2" name="Picture 1">
            <a:extLst>
              <a:ext uri="{FF2B5EF4-FFF2-40B4-BE49-F238E27FC236}">
                <a16:creationId xmlns:a16="http://schemas.microsoft.com/office/drawing/2014/main" id="{3DF4BD8E-2474-4E3E-A22A-E2CA1D538BE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38298" y="1921990"/>
            <a:ext cx="3409268" cy="2561840"/>
          </a:xfrm>
          <a:prstGeom prst="rect">
            <a:avLst/>
          </a:prstGeom>
        </p:spPr>
      </p:pic>
      <p:pic>
        <p:nvPicPr>
          <p:cNvPr id="21" name="Picture 20">
            <a:extLst>
              <a:ext uri="{FF2B5EF4-FFF2-40B4-BE49-F238E27FC236}">
                <a16:creationId xmlns:a16="http://schemas.microsoft.com/office/drawing/2014/main" id="{FBA43D15-9CAD-49ED-B1A9-859156566C27}"/>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94432" y="113193"/>
            <a:ext cx="2154382" cy="2231688"/>
          </a:xfrm>
          <a:prstGeom prst="rect">
            <a:avLst/>
          </a:prstGeom>
        </p:spPr>
      </p:pic>
      <p:grpSp>
        <p:nvGrpSpPr>
          <p:cNvPr id="24" name="Group 23">
            <a:extLst>
              <a:ext uri="{FF2B5EF4-FFF2-40B4-BE49-F238E27FC236}">
                <a16:creationId xmlns:a16="http://schemas.microsoft.com/office/drawing/2014/main" id="{7476C9EF-0265-4A10-B862-8780D9D5B58C}"/>
              </a:ext>
            </a:extLst>
          </p:cNvPr>
          <p:cNvGrpSpPr/>
          <p:nvPr/>
        </p:nvGrpSpPr>
        <p:grpSpPr>
          <a:xfrm>
            <a:off x="1737945" y="5529849"/>
            <a:ext cx="1815548" cy="1013317"/>
            <a:chOff x="7786910" y="1243011"/>
            <a:chExt cx="1815548" cy="1013317"/>
          </a:xfrm>
        </p:grpSpPr>
        <p:pic>
          <p:nvPicPr>
            <p:cNvPr id="48" name="Picture 47">
              <a:extLst>
                <a:ext uri="{FF2B5EF4-FFF2-40B4-BE49-F238E27FC236}">
                  <a16:creationId xmlns:a16="http://schemas.microsoft.com/office/drawing/2014/main" id="{E02ED666-AA0A-194B-BBD4-697C483F535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786910" y="1243011"/>
              <a:ext cx="1815548" cy="957773"/>
            </a:xfrm>
            <a:prstGeom prst="rect">
              <a:avLst/>
            </a:prstGeom>
          </p:spPr>
        </p:pic>
        <p:sp>
          <p:nvSpPr>
            <p:cNvPr id="11" name="TextBox 10">
              <a:extLst>
                <a:ext uri="{FF2B5EF4-FFF2-40B4-BE49-F238E27FC236}">
                  <a16:creationId xmlns:a16="http://schemas.microsoft.com/office/drawing/2014/main" id="{6F8B6B83-AE9B-AA4A-8CD7-168A28ED5A54}"/>
                </a:ext>
              </a:extLst>
            </p:cNvPr>
            <p:cNvSpPr txBox="1"/>
            <p:nvPr/>
          </p:nvSpPr>
          <p:spPr>
            <a:xfrm>
              <a:off x="8014866" y="1917774"/>
              <a:ext cx="1359636" cy="338554"/>
            </a:xfrm>
            <a:prstGeom prst="rect">
              <a:avLst/>
            </a:prstGeom>
            <a:noFill/>
          </p:spPr>
          <p:txBody>
            <a:bodyPr wrap="square" rtlCol="0">
              <a:spAutoFit/>
            </a:bodyPr>
            <a:lstStyle/>
            <a:p>
              <a:r>
                <a:rPr lang="en-US" sz="1600" b="1" dirty="0">
                  <a:solidFill>
                    <a:srgbClr val="006B00"/>
                  </a:solidFill>
                </a:rPr>
                <a:t>eCaseReport</a:t>
              </a:r>
            </a:p>
          </p:txBody>
        </p:sp>
      </p:grpSp>
      <p:grpSp>
        <p:nvGrpSpPr>
          <p:cNvPr id="23" name="Group 22">
            <a:extLst>
              <a:ext uri="{FF2B5EF4-FFF2-40B4-BE49-F238E27FC236}">
                <a16:creationId xmlns:a16="http://schemas.microsoft.com/office/drawing/2014/main" id="{CB266526-DB09-45C1-A49B-4B93AB3B37F9}"/>
              </a:ext>
            </a:extLst>
          </p:cNvPr>
          <p:cNvGrpSpPr/>
          <p:nvPr/>
        </p:nvGrpSpPr>
        <p:grpSpPr>
          <a:xfrm>
            <a:off x="3755570" y="5428583"/>
            <a:ext cx="1595417" cy="1265665"/>
            <a:chOff x="7731121" y="2440356"/>
            <a:chExt cx="1595417" cy="1265665"/>
          </a:xfrm>
        </p:grpSpPr>
        <p:pic>
          <p:nvPicPr>
            <p:cNvPr id="46" name="Picture 45">
              <a:extLst>
                <a:ext uri="{FF2B5EF4-FFF2-40B4-BE49-F238E27FC236}">
                  <a16:creationId xmlns:a16="http://schemas.microsoft.com/office/drawing/2014/main" id="{017B999C-B0ED-A64B-AD52-31EE0B60753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786910" y="2440356"/>
              <a:ext cx="1539628" cy="1265665"/>
            </a:xfrm>
            <a:prstGeom prst="rect">
              <a:avLst/>
            </a:prstGeom>
          </p:spPr>
        </p:pic>
        <p:sp>
          <p:nvSpPr>
            <p:cNvPr id="12" name="TextBox 11">
              <a:extLst>
                <a:ext uri="{FF2B5EF4-FFF2-40B4-BE49-F238E27FC236}">
                  <a16:creationId xmlns:a16="http://schemas.microsoft.com/office/drawing/2014/main" id="{29BFEF72-FE28-4A46-9A4E-473733F1B989}"/>
                </a:ext>
              </a:extLst>
            </p:cNvPr>
            <p:cNvSpPr txBox="1"/>
            <p:nvPr/>
          </p:nvSpPr>
          <p:spPr>
            <a:xfrm>
              <a:off x="7731121" y="2463505"/>
              <a:ext cx="924973" cy="318100"/>
            </a:xfrm>
            <a:prstGeom prst="rect">
              <a:avLst/>
            </a:prstGeom>
            <a:noFill/>
          </p:spPr>
          <p:txBody>
            <a:bodyPr wrap="square" rtlCol="0">
              <a:spAutoFit/>
            </a:bodyPr>
            <a:lstStyle/>
            <a:p>
              <a:pPr algn="ctr"/>
              <a:r>
                <a:rPr lang="en-US" sz="1467" b="1" dirty="0">
                  <a:solidFill>
                    <a:srgbClr val="0070C0"/>
                  </a:solidFill>
                </a:rPr>
                <a:t>eCQMs</a:t>
              </a:r>
            </a:p>
          </p:txBody>
        </p:sp>
      </p:grpSp>
      <p:grpSp>
        <p:nvGrpSpPr>
          <p:cNvPr id="22" name="Group 21">
            <a:extLst>
              <a:ext uri="{FF2B5EF4-FFF2-40B4-BE49-F238E27FC236}">
                <a16:creationId xmlns:a16="http://schemas.microsoft.com/office/drawing/2014/main" id="{032BBBFB-A445-4044-9865-F416D627317F}"/>
              </a:ext>
            </a:extLst>
          </p:cNvPr>
          <p:cNvGrpSpPr/>
          <p:nvPr/>
        </p:nvGrpSpPr>
        <p:grpSpPr>
          <a:xfrm>
            <a:off x="6856847" y="5447270"/>
            <a:ext cx="1722784" cy="1246978"/>
            <a:chOff x="7489503" y="3769429"/>
            <a:chExt cx="1837034" cy="1321042"/>
          </a:xfrm>
        </p:grpSpPr>
        <p:pic>
          <p:nvPicPr>
            <p:cNvPr id="47" name="Picture 46">
              <a:extLst>
                <a:ext uri="{FF2B5EF4-FFF2-40B4-BE49-F238E27FC236}">
                  <a16:creationId xmlns:a16="http://schemas.microsoft.com/office/drawing/2014/main" id="{9D9EA396-8E63-6C44-808B-E50387C2D81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7603754" y="3828476"/>
              <a:ext cx="1722783" cy="1261995"/>
            </a:xfrm>
            <a:prstGeom prst="rect">
              <a:avLst/>
            </a:prstGeom>
          </p:spPr>
        </p:pic>
        <p:grpSp>
          <p:nvGrpSpPr>
            <p:cNvPr id="13" name="Group 12">
              <a:extLst>
                <a:ext uri="{FF2B5EF4-FFF2-40B4-BE49-F238E27FC236}">
                  <a16:creationId xmlns:a16="http://schemas.microsoft.com/office/drawing/2014/main" id="{BEFE2FCF-692F-E24B-B610-F39AB4149A91}"/>
                </a:ext>
              </a:extLst>
            </p:cNvPr>
            <p:cNvGrpSpPr/>
            <p:nvPr/>
          </p:nvGrpSpPr>
          <p:grpSpPr>
            <a:xfrm>
              <a:off x="7489503" y="3769429"/>
              <a:ext cx="896333" cy="852107"/>
              <a:chOff x="6457771" y="4030948"/>
              <a:chExt cx="672250" cy="639080"/>
            </a:xfrm>
          </p:grpSpPr>
          <p:pic>
            <p:nvPicPr>
              <p:cNvPr id="14" name="Picture 13">
                <a:extLst>
                  <a:ext uri="{FF2B5EF4-FFF2-40B4-BE49-F238E27FC236}">
                    <a16:creationId xmlns:a16="http://schemas.microsoft.com/office/drawing/2014/main" id="{4A903583-336D-E74A-9650-265219DA348A}"/>
                  </a:ext>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92891" y="4280358"/>
                <a:ext cx="402013" cy="389670"/>
              </a:xfrm>
              <a:prstGeom prst="rect">
                <a:avLst/>
              </a:prstGeom>
            </p:spPr>
          </p:pic>
          <p:sp>
            <p:nvSpPr>
              <p:cNvPr id="15" name="TextBox 14">
                <a:extLst>
                  <a:ext uri="{FF2B5EF4-FFF2-40B4-BE49-F238E27FC236}">
                    <a16:creationId xmlns:a16="http://schemas.microsoft.com/office/drawing/2014/main" id="{D8DA0224-11EA-1E46-B344-5E11DF770136}"/>
                  </a:ext>
                </a:extLst>
              </p:cNvPr>
              <p:cNvSpPr txBox="1"/>
              <p:nvPr/>
            </p:nvSpPr>
            <p:spPr>
              <a:xfrm>
                <a:off x="6457771" y="4030948"/>
                <a:ext cx="672250" cy="268997"/>
              </a:xfrm>
              <a:prstGeom prst="rect">
                <a:avLst/>
              </a:prstGeom>
              <a:noFill/>
            </p:spPr>
            <p:txBody>
              <a:bodyPr wrap="square" rtlCol="0">
                <a:spAutoFit/>
              </a:bodyPr>
              <a:lstStyle/>
              <a:p>
                <a:pPr algn="ctr"/>
                <a:r>
                  <a:rPr lang="en-US" sz="1600" b="1" dirty="0">
                    <a:solidFill>
                      <a:srgbClr val="6D2566"/>
                    </a:solidFill>
                  </a:rPr>
                  <a:t>Apps</a:t>
                </a:r>
              </a:p>
            </p:txBody>
          </p:sp>
        </p:grpSp>
      </p:grpSp>
      <p:grpSp>
        <p:nvGrpSpPr>
          <p:cNvPr id="27" name="Group 26">
            <a:extLst>
              <a:ext uri="{FF2B5EF4-FFF2-40B4-BE49-F238E27FC236}">
                <a16:creationId xmlns:a16="http://schemas.microsoft.com/office/drawing/2014/main" id="{F2FEC100-3EAA-4F95-BA55-B173EC30C23D}"/>
              </a:ext>
            </a:extLst>
          </p:cNvPr>
          <p:cNvGrpSpPr/>
          <p:nvPr/>
        </p:nvGrpSpPr>
        <p:grpSpPr>
          <a:xfrm>
            <a:off x="8809972" y="5428583"/>
            <a:ext cx="1722783" cy="1150549"/>
            <a:chOff x="8702934" y="5469648"/>
            <a:chExt cx="1722783" cy="1150549"/>
          </a:xfrm>
        </p:grpSpPr>
        <p:pic>
          <p:nvPicPr>
            <p:cNvPr id="45" name="Picture 44">
              <a:extLst>
                <a:ext uri="{FF2B5EF4-FFF2-40B4-BE49-F238E27FC236}">
                  <a16:creationId xmlns:a16="http://schemas.microsoft.com/office/drawing/2014/main" id="{331E56FC-1D4C-2744-857C-309F9B50EF05}"/>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8702934" y="5469648"/>
              <a:ext cx="1722783" cy="1150549"/>
            </a:xfrm>
            <a:prstGeom prst="rect">
              <a:avLst/>
            </a:prstGeom>
          </p:spPr>
        </p:pic>
        <p:grpSp>
          <p:nvGrpSpPr>
            <p:cNvPr id="17" name="Group 16">
              <a:extLst>
                <a:ext uri="{FF2B5EF4-FFF2-40B4-BE49-F238E27FC236}">
                  <a16:creationId xmlns:a16="http://schemas.microsoft.com/office/drawing/2014/main" id="{CDF540E9-8EF6-7448-BB56-14C2F8FE8E6D}"/>
                </a:ext>
              </a:extLst>
            </p:cNvPr>
            <p:cNvGrpSpPr/>
            <p:nvPr/>
          </p:nvGrpSpPr>
          <p:grpSpPr>
            <a:xfrm>
              <a:off x="9313213" y="6154667"/>
              <a:ext cx="999359" cy="397473"/>
              <a:chOff x="7965589" y="4846924"/>
              <a:chExt cx="999359" cy="397473"/>
            </a:xfrm>
          </p:grpSpPr>
          <p:pic>
            <p:nvPicPr>
              <p:cNvPr id="10" name="Picture 9">
                <a:extLst>
                  <a:ext uri="{FF2B5EF4-FFF2-40B4-BE49-F238E27FC236}">
                    <a16:creationId xmlns:a16="http://schemas.microsoft.com/office/drawing/2014/main" id="{BD8AF316-0E99-E44F-B2F8-D9A6C2727503}"/>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965589" y="5135430"/>
                <a:ext cx="947103" cy="108967"/>
              </a:xfrm>
              <a:prstGeom prst="rect">
                <a:avLst/>
              </a:prstGeom>
            </p:spPr>
          </p:pic>
          <p:sp>
            <p:nvSpPr>
              <p:cNvPr id="16" name="TextBox 15">
                <a:extLst>
                  <a:ext uri="{FF2B5EF4-FFF2-40B4-BE49-F238E27FC236}">
                    <a16:creationId xmlns:a16="http://schemas.microsoft.com/office/drawing/2014/main" id="{7A8B70FA-8650-9145-93F8-FC0B1B3B70B4}"/>
                  </a:ext>
                </a:extLst>
              </p:cNvPr>
              <p:cNvSpPr txBox="1"/>
              <p:nvPr/>
            </p:nvSpPr>
            <p:spPr>
              <a:xfrm>
                <a:off x="8068615" y="4846924"/>
                <a:ext cx="896333" cy="338554"/>
              </a:xfrm>
              <a:prstGeom prst="rect">
                <a:avLst/>
              </a:prstGeom>
              <a:noFill/>
            </p:spPr>
            <p:txBody>
              <a:bodyPr wrap="square" rtlCol="0">
                <a:spAutoFit/>
              </a:bodyPr>
              <a:lstStyle/>
              <a:p>
                <a:pPr algn="ctr"/>
                <a:r>
                  <a:rPr lang="en-US" sz="1600" b="1" dirty="0">
                    <a:solidFill>
                      <a:srgbClr val="C00000"/>
                    </a:solidFill>
                  </a:rPr>
                  <a:t>CDS</a:t>
                </a:r>
              </a:p>
            </p:txBody>
          </p:sp>
        </p:grpSp>
      </p:grpSp>
      <p:pic>
        <p:nvPicPr>
          <p:cNvPr id="26" name="Picture 25">
            <a:extLst>
              <a:ext uri="{FF2B5EF4-FFF2-40B4-BE49-F238E27FC236}">
                <a16:creationId xmlns:a16="http://schemas.microsoft.com/office/drawing/2014/main" id="{04F23CC6-A811-4B31-9E8E-CEF5941AE2E2}"/>
              </a:ext>
            </a:extLst>
          </p:cNvPr>
          <p:cNvPicPr>
            <a:picLocks noChangeAspect="1"/>
          </p:cNvPicPr>
          <p:nvPr/>
        </p:nvPicPr>
        <p:blipFill>
          <a:blip r:embed="rId11" cstate="hqprint">
            <a:clrChange>
              <a:clrFrom>
                <a:srgbClr val="FFFFFF"/>
              </a:clrFrom>
              <a:clrTo>
                <a:srgbClr val="FFFFFF">
                  <a:alpha val="0"/>
                </a:srgbClr>
              </a:clrTo>
            </a:clrChange>
            <a:extLst>
              <a:ext uri="{BEBA8EAE-BF5A-486C-A8C5-ECC9F3942E4B}">
                <a14:imgProps xmlns:a14="http://schemas.microsoft.com/office/drawing/2010/main">
                  <a14:imgLayer r:embed="rId12">
                    <a14:imgEffect>
                      <a14:saturation sat="200000"/>
                    </a14:imgEffect>
                  </a14:imgLayer>
                </a14:imgProps>
              </a:ext>
              <a:ext uri="{28A0092B-C50C-407E-A947-70E740481C1C}">
                <a14:useLocalDpi xmlns:a14="http://schemas.microsoft.com/office/drawing/2010/main"/>
              </a:ext>
            </a:extLst>
          </a:blip>
          <a:stretch>
            <a:fillRect/>
          </a:stretch>
        </p:blipFill>
        <p:spPr>
          <a:xfrm>
            <a:off x="7188503" y="2671173"/>
            <a:ext cx="1984332" cy="2176753"/>
          </a:xfrm>
          <a:prstGeom prst="rect">
            <a:avLst/>
          </a:prstGeom>
        </p:spPr>
      </p:pic>
      <p:pic>
        <p:nvPicPr>
          <p:cNvPr id="4" name="Picture 3">
            <a:extLst>
              <a:ext uri="{FF2B5EF4-FFF2-40B4-BE49-F238E27FC236}">
                <a16:creationId xmlns:a16="http://schemas.microsoft.com/office/drawing/2014/main" id="{06928318-D3EC-48CC-9AA9-DFE2DA756192}"/>
              </a:ext>
            </a:extLst>
          </p:cNvPr>
          <p:cNvPicPr>
            <a:picLocks noChangeAspect="1"/>
          </p:cNvPicPr>
          <p:nvPr/>
        </p:nvPicPr>
        <p:blipFill>
          <a:blip r:embed="rId13"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628019" y="454346"/>
            <a:ext cx="2245278" cy="2257536"/>
          </a:xfrm>
          <a:prstGeom prst="rect">
            <a:avLst/>
          </a:prstGeom>
        </p:spPr>
      </p:pic>
      <p:pic>
        <p:nvPicPr>
          <p:cNvPr id="25" name="Picture 24">
            <a:extLst>
              <a:ext uri="{FF2B5EF4-FFF2-40B4-BE49-F238E27FC236}">
                <a16:creationId xmlns:a16="http://schemas.microsoft.com/office/drawing/2014/main" id="{7E094F4C-44E3-47AD-91A7-6882DF86272A}"/>
              </a:ext>
            </a:extLst>
          </p:cNvPr>
          <p:cNvPicPr>
            <a:picLocks noChangeAspect="1"/>
          </p:cNvPicPr>
          <p:nvPr/>
        </p:nvPicPr>
        <p:blipFill>
          <a:blip r:embed="rId14" cstate="hqprint">
            <a:clrChange>
              <a:clrFrom>
                <a:srgbClr val="FFFFFF"/>
              </a:clrFrom>
              <a:clrTo>
                <a:srgbClr val="FFFFFF">
                  <a:alpha val="0"/>
                </a:srgbClr>
              </a:clrTo>
            </a:clrChange>
            <a:extLst>
              <a:ext uri="{BEBA8EAE-BF5A-486C-A8C5-ECC9F3942E4B}">
                <a14:imgProps xmlns:a14="http://schemas.microsoft.com/office/drawing/2010/main">
                  <a14:imgLayer r:embed="rId15">
                    <a14:imgEffect>
                      <a14:saturation sat="200000"/>
                    </a14:imgEffect>
                  </a14:imgLayer>
                </a14:imgProps>
              </a:ext>
              <a:ext uri="{28A0092B-C50C-407E-A947-70E740481C1C}">
                <a14:useLocalDpi xmlns:a14="http://schemas.microsoft.com/office/drawing/2010/main"/>
              </a:ext>
            </a:extLst>
          </a:blip>
          <a:stretch>
            <a:fillRect/>
          </a:stretch>
        </p:blipFill>
        <p:spPr>
          <a:xfrm>
            <a:off x="9656203" y="3027427"/>
            <a:ext cx="2005521" cy="2149935"/>
          </a:xfrm>
          <a:prstGeom prst="rect">
            <a:avLst/>
          </a:prstGeom>
        </p:spPr>
      </p:pic>
      <p:grpSp>
        <p:nvGrpSpPr>
          <p:cNvPr id="66" name="Group 65">
            <a:extLst>
              <a:ext uri="{FF2B5EF4-FFF2-40B4-BE49-F238E27FC236}">
                <a16:creationId xmlns:a16="http://schemas.microsoft.com/office/drawing/2014/main" id="{C90E4865-1556-4DC8-917F-9921369102E9}"/>
              </a:ext>
            </a:extLst>
          </p:cNvPr>
          <p:cNvGrpSpPr>
            <a:grpSpLocks noChangeAspect="1"/>
          </p:cNvGrpSpPr>
          <p:nvPr/>
        </p:nvGrpSpPr>
        <p:grpSpPr>
          <a:xfrm>
            <a:off x="7687836" y="1945467"/>
            <a:ext cx="1139204" cy="598730"/>
            <a:chOff x="6330477" y="2438502"/>
            <a:chExt cx="2042558" cy="1073504"/>
          </a:xfrm>
        </p:grpSpPr>
        <p:pic>
          <p:nvPicPr>
            <p:cNvPr id="67" name="Picture 66">
              <a:extLst>
                <a:ext uri="{FF2B5EF4-FFF2-40B4-BE49-F238E27FC236}">
                  <a16:creationId xmlns:a16="http://schemas.microsoft.com/office/drawing/2014/main" id="{3E49363E-2507-4520-9725-463A18835B6E}"/>
                </a:ext>
              </a:extLst>
            </p:cNvPr>
            <p:cNvPicPr>
              <a:picLocks noChangeAspect="1"/>
            </p:cNvPicPr>
            <p:nvPr/>
          </p:nvPicPr>
          <p:blipFill>
            <a:blip r:embed="rId1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30477" y="2438502"/>
              <a:ext cx="2042558" cy="1073504"/>
            </a:xfrm>
            <a:prstGeom prst="rect">
              <a:avLst/>
            </a:prstGeom>
          </p:spPr>
        </p:pic>
        <p:grpSp>
          <p:nvGrpSpPr>
            <p:cNvPr id="68" name="Group 67">
              <a:extLst>
                <a:ext uri="{FF2B5EF4-FFF2-40B4-BE49-F238E27FC236}">
                  <a16:creationId xmlns:a16="http://schemas.microsoft.com/office/drawing/2014/main" id="{0C280306-F530-4593-8578-B14B7D36E593}"/>
                </a:ext>
              </a:extLst>
            </p:cNvPr>
            <p:cNvGrpSpPr>
              <a:grpSpLocks noChangeAspect="1"/>
            </p:cNvGrpSpPr>
            <p:nvPr/>
          </p:nvGrpSpPr>
          <p:grpSpPr>
            <a:xfrm>
              <a:off x="6977885" y="2844016"/>
              <a:ext cx="1032621" cy="426312"/>
              <a:chOff x="-351339" y="3057172"/>
              <a:chExt cx="3995454" cy="1649501"/>
            </a:xfrm>
          </p:grpSpPr>
          <p:pic>
            <p:nvPicPr>
              <p:cNvPr id="69" name="Picture 68">
                <a:extLst>
                  <a:ext uri="{FF2B5EF4-FFF2-40B4-BE49-F238E27FC236}">
                    <a16:creationId xmlns:a16="http://schemas.microsoft.com/office/drawing/2014/main" id="{8B364298-CADF-4B36-8F53-E8498290F1BA}"/>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635680" y="3057172"/>
                <a:ext cx="2021354" cy="824752"/>
              </a:xfrm>
              <a:prstGeom prst="rect">
                <a:avLst/>
              </a:prstGeom>
            </p:spPr>
          </p:pic>
          <p:pic>
            <p:nvPicPr>
              <p:cNvPr id="70" name="Picture 69">
                <a:extLst>
                  <a:ext uri="{FF2B5EF4-FFF2-40B4-BE49-F238E27FC236}">
                    <a16:creationId xmlns:a16="http://schemas.microsoft.com/office/drawing/2014/main" id="{DC002DDF-018B-40E7-A3C0-4A5B6A869B03}"/>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51339" y="3881926"/>
                <a:ext cx="3995454" cy="824747"/>
              </a:xfrm>
              <a:prstGeom prst="rect">
                <a:avLst/>
              </a:prstGeom>
            </p:spPr>
          </p:pic>
        </p:grpSp>
      </p:grpSp>
      <p:cxnSp>
        <p:nvCxnSpPr>
          <p:cNvPr id="71" name="Curved Connector 58">
            <a:extLst>
              <a:ext uri="{FF2B5EF4-FFF2-40B4-BE49-F238E27FC236}">
                <a16:creationId xmlns:a16="http://schemas.microsoft.com/office/drawing/2014/main" id="{8AC155CA-7910-4F95-B8BE-271AB0BE0325}"/>
              </a:ext>
            </a:extLst>
          </p:cNvPr>
          <p:cNvCxnSpPr>
            <a:cxnSpLocks/>
            <a:stCxn id="2" idx="0"/>
            <a:endCxn id="21" idx="1"/>
          </p:cNvCxnSpPr>
          <p:nvPr/>
        </p:nvCxnSpPr>
        <p:spPr>
          <a:xfrm rot="5400000" flipH="1" flipV="1">
            <a:off x="4072206" y="-200236"/>
            <a:ext cx="692953" cy="3551500"/>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3727CAF-475F-4248-A013-E00D6552E8D8}"/>
              </a:ext>
            </a:extLst>
          </p:cNvPr>
          <p:cNvSpPr txBox="1"/>
          <p:nvPr/>
        </p:nvSpPr>
        <p:spPr>
          <a:xfrm>
            <a:off x="4657754" y="3917728"/>
            <a:ext cx="248786" cy="369332"/>
          </a:xfrm>
          <a:prstGeom prst="rect">
            <a:avLst/>
          </a:prstGeom>
          <a:noFill/>
        </p:spPr>
        <p:txBody>
          <a:bodyPr wrap="none" rtlCol="0">
            <a:spAutoFit/>
          </a:bodyPr>
          <a:lstStyle/>
          <a:p>
            <a:r>
              <a:rPr lang="en-US" dirty="0"/>
              <a:t> </a:t>
            </a:r>
          </a:p>
        </p:txBody>
      </p:sp>
      <p:sp>
        <p:nvSpPr>
          <p:cNvPr id="98" name="TextBox 97">
            <a:extLst>
              <a:ext uri="{FF2B5EF4-FFF2-40B4-BE49-F238E27FC236}">
                <a16:creationId xmlns:a16="http://schemas.microsoft.com/office/drawing/2014/main" id="{AD461EA5-73C3-4E1A-8A9E-4099A4375E85}"/>
              </a:ext>
            </a:extLst>
          </p:cNvPr>
          <p:cNvSpPr txBox="1"/>
          <p:nvPr/>
        </p:nvSpPr>
        <p:spPr>
          <a:xfrm>
            <a:off x="5961266" y="5450625"/>
            <a:ext cx="380232" cy="1200329"/>
          </a:xfrm>
          <a:prstGeom prst="rect">
            <a:avLst/>
          </a:prstGeom>
          <a:noFill/>
        </p:spPr>
        <p:txBody>
          <a:bodyPr wrap="none" rtlCol="0">
            <a:spAutoFit/>
          </a:bodyPr>
          <a:lstStyle/>
          <a:p>
            <a:r>
              <a:rPr lang="en-US" sz="2400" b="1" dirty="0">
                <a:solidFill>
                  <a:srgbClr val="C00000"/>
                </a:solidFill>
              </a:rPr>
              <a:t>E</a:t>
            </a:r>
          </a:p>
          <a:p>
            <a:r>
              <a:rPr lang="en-US" sz="2400" b="1" dirty="0">
                <a:solidFill>
                  <a:srgbClr val="C00000"/>
                </a:solidFill>
              </a:rPr>
              <a:t>H</a:t>
            </a:r>
          </a:p>
          <a:p>
            <a:r>
              <a:rPr lang="en-US" sz="2400" b="1" dirty="0">
                <a:solidFill>
                  <a:srgbClr val="C00000"/>
                </a:solidFill>
              </a:rPr>
              <a:t>R</a:t>
            </a:r>
          </a:p>
        </p:txBody>
      </p:sp>
      <p:cxnSp>
        <p:nvCxnSpPr>
          <p:cNvPr id="101" name="Curved Connector 58">
            <a:extLst>
              <a:ext uri="{FF2B5EF4-FFF2-40B4-BE49-F238E27FC236}">
                <a16:creationId xmlns:a16="http://schemas.microsoft.com/office/drawing/2014/main" id="{1D3F7367-DB94-4168-982E-411356DA247B}"/>
              </a:ext>
            </a:extLst>
          </p:cNvPr>
          <p:cNvCxnSpPr>
            <a:cxnSpLocks/>
            <a:stCxn id="67" idx="2"/>
            <a:endCxn id="41" idx="0"/>
          </p:cNvCxnSpPr>
          <p:nvPr/>
        </p:nvCxnSpPr>
        <p:spPr>
          <a:xfrm rot="5400000">
            <a:off x="6254219" y="2420494"/>
            <a:ext cx="1879517" cy="2126923"/>
          </a:xfrm>
          <a:prstGeom prst="curvedConnector3">
            <a:avLst>
              <a:gd name="adj1" fmla="val 11952"/>
            </a:avLst>
          </a:prstGeom>
          <a:ln w="28575">
            <a:solidFill>
              <a:srgbClr val="0070C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urved Connector 54">
            <a:extLst>
              <a:ext uri="{FF2B5EF4-FFF2-40B4-BE49-F238E27FC236}">
                <a16:creationId xmlns:a16="http://schemas.microsoft.com/office/drawing/2014/main" id="{5A02FA12-E972-4616-AE3C-F9C6A0BB879C}"/>
              </a:ext>
            </a:extLst>
          </p:cNvPr>
          <p:cNvCxnSpPr>
            <a:cxnSpLocks/>
            <a:stCxn id="122" idx="2"/>
            <a:endCxn id="98" idx="0"/>
          </p:cNvCxnSpPr>
          <p:nvPr/>
        </p:nvCxnSpPr>
        <p:spPr>
          <a:xfrm rot="5400000">
            <a:off x="7764160" y="3171960"/>
            <a:ext cx="665887" cy="3891442"/>
          </a:xfrm>
          <a:prstGeom prst="curved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A8D606E2-27FE-4CD8-9870-78B93DDB8F52}"/>
              </a:ext>
            </a:extLst>
          </p:cNvPr>
          <p:cNvSpPr txBox="1"/>
          <p:nvPr/>
        </p:nvSpPr>
        <p:spPr>
          <a:xfrm>
            <a:off x="9918431" y="4415406"/>
            <a:ext cx="248786" cy="369332"/>
          </a:xfrm>
          <a:prstGeom prst="rect">
            <a:avLst/>
          </a:prstGeom>
          <a:noFill/>
        </p:spPr>
        <p:txBody>
          <a:bodyPr wrap="none" rtlCol="0">
            <a:spAutoFit/>
          </a:bodyPr>
          <a:lstStyle/>
          <a:p>
            <a:r>
              <a:rPr lang="en-US" dirty="0"/>
              <a:t> </a:t>
            </a:r>
          </a:p>
        </p:txBody>
      </p:sp>
      <p:grpSp>
        <p:nvGrpSpPr>
          <p:cNvPr id="138" name="Group 137">
            <a:extLst>
              <a:ext uri="{FF2B5EF4-FFF2-40B4-BE49-F238E27FC236}">
                <a16:creationId xmlns:a16="http://schemas.microsoft.com/office/drawing/2014/main" id="{379F17B8-D6CC-408E-855C-9C1FA6B0D526}"/>
              </a:ext>
            </a:extLst>
          </p:cNvPr>
          <p:cNvGrpSpPr>
            <a:grpSpLocks noChangeAspect="1"/>
          </p:cNvGrpSpPr>
          <p:nvPr/>
        </p:nvGrpSpPr>
        <p:grpSpPr>
          <a:xfrm>
            <a:off x="4169323" y="1555945"/>
            <a:ext cx="1423731" cy="748269"/>
            <a:chOff x="3718791" y="1484479"/>
            <a:chExt cx="2090734" cy="1098824"/>
          </a:xfrm>
        </p:grpSpPr>
        <p:grpSp>
          <p:nvGrpSpPr>
            <p:cNvPr id="5" name="Group 4">
              <a:extLst>
                <a:ext uri="{FF2B5EF4-FFF2-40B4-BE49-F238E27FC236}">
                  <a16:creationId xmlns:a16="http://schemas.microsoft.com/office/drawing/2014/main" id="{81301FDF-BE73-874F-A10C-F3DAC2A9A4D2}"/>
                </a:ext>
              </a:extLst>
            </p:cNvPr>
            <p:cNvGrpSpPr>
              <a:grpSpLocks noChangeAspect="1"/>
            </p:cNvGrpSpPr>
            <p:nvPr/>
          </p:nvGrpSpPr>
          <p:grpSpPr>
            <a:xfrm>
              <a:off x="3718791" y="1484479"/>
              <a:ext cx="2090734" cy="1098824"/>
              <a:chOff x="6330477" y="2430596"/>
              <a:chExt cx="2042558" cy="1073504"/>
            </a:xfrm>
          </p:grpSpPr>
          <p:pic>
            <p:nvPicPr>
              <p:cNvPr id="6" name="Picture 5">
                <a:extLst>
                  <a:ext uri="{FF2B5EF4-FFF2-40B4-BE49-F238E27FC236}">
                    <a16:creationId xmlns:a16="http://schemas.microsoft.com/office/drawing/2014/main" id="{9B70C945-8F6A-2542-98B4-0ABB51E949A4}"/>
                  </a:ext>
                </a:extLst>
              </p:cNvPr>
              <p:cNvPicPr>
                <a:picLocks noChangeAspect="1"/>
              </p:cNvPicPr>
              <p:nvPr/>
            </p:nvPicPr>
            <p:blipFill>
              <a:blip r:embed="rId19"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30477" y="2430596"/>
                <a:ext cx="2042558" cy="1073504"/>
              </a:xfrm>
              <a:prstGeom prst="rect">
                <a:avLst/>
              </a:prstGeom>
            </p:spPr>
          </p:pic>
          <p:grpSp>
            <p:nvGrpSpPr>
              <p:cNvPr id="7" name="Group 6">
                <a:extLst>
                  <a:ext uri="{FF2B5EF4-FFF2-40B4-BE49-F238E27FC236}">
                    <a16:creationId xmlns:a16="http://schemas.microsoft.com/office/drawing/2014/main" id="{25CBF9EC-B8E4-5F40-89D8-7EFD5DB635C6}"/>
                  </a:ext>
                </a:extLst>
              </p:cNvPr>
              <p:cNvGrpSpPr>
                <a:grpSpLocks noChangeAspect="1"/>
              </p:cNvGrpSpPr>
              <p:nvPr/>
            </p:nvGrpSpPr>
            <p:grpSpPr>
              <a:xfrm>
                <a:off x="6977885" y="2844015"/>
                <a:ext cx="1032622" cy="426313"/>
                <a:chOff x="-351339" y="3057172"/>
                <a:chExt cx="3995458" cy="1649506"/>
              </a:xfrm>
            </p:grpSpPr>
            <p:pic>
              <p:nvPicPr>
                <p:cNvPr id="8" name="Picture 7">
                  <a:extLst>
                    <a:ext uri="{FF2B5EF4-FFF2-40B4-BE49-F238E27FC236}">
                      <a16:creationId xmlns:a16="http://schemas.microsoft.com/office/drawing/2014/main" id="{C3D0389F-7830-B845-A545-2C50D977BF71}"/>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a:stretch/>
              </p:blipFill>
              <p:spPr>
                <a:xfrm>
                  <a:off x="635680" y="3057172"/>
                  <a:ext cx="2021354" cy="824752"/>
                </a:xfrm>
                <a:prstGeom prst="rect">
                  <a:avLst/>
                </a:prstGeom>
              </p:spPr>
            </p:pic>
            <p:pic>
              <p:nvPicPr>
                <p:cNvPr id="9" name="Picture 8">
                  <a:extLst>
                    <a:ext uri="{FF2B5EF4-FFF2-40B4-BE49-F238E27FC236}">
                      <a16:creationId xmlns:a16="http://schemas.microsoft.com/office/drawing/2014/main" id="{6E0D329A-C524-B848-8246-E223A0669EAC}"/>
                    </a:ext>
                  </a:extLst>
                </p:cNvPr>
                <p:cNvPicPr>
                  <a:picLocks noChangeAspect="1"/>
                </p:cNvPicPr>
                <p:nvPr/>
              </p:nvPicPr>
              <p:blipFill rotWithShape="1">
                <a:blip r:embed="rId21" cstate="hqprint">
                  <a:extLst>
                    <a:ext uri="{28A0092B-C50C-407E-A947-70E740481C1C}">
                      <a14:useLocalDpi xmlns:a14="http://schemas.microsoft.com/office/drawing/2010/main"/>
                    </a:ext>
                  </a:extLst>
                </a:blip>
                <a:srcRect/>
                <a:stretch/>
              </p:blipFill>
              <p:spPr>
                <a:xfrm>
                  <a:off x="-351339" y="3881926"/>
                  <a:ext cx="3995458" cy="824752"/>
                </a:xfrm>
                <a:prstGeom prst="rect">
                  <a:avLst/>
                </a:prstGeom>
              </p:spPr>
            </p:pic>
          </p:grpSp>
        </p:grpSp>
        <p:grpSp>
          <p:nvGrpSpPr>
            <p:cNvPr id="133" name="Group 132">
              <a:extLst>
                <a:ext uri="{FF2B5EF4-FFF2-40B4-BE49-F238E27FC236}">
                  <a16:creationId xmlns:a16="http://schemas.microsoft.com/office/drawing/2014/main" id="{A857358C-83CD-4E83-9C59-9D2CC9E11786}"/>
                </a:ext>
              </a:extLst>
            </p:cNvPr>
            <p:cNvGrpSpPr/>
            <p:nvPr/>
          </p:nvGrpSpPr>
          <p:grpSpPr>
            <a:xfrm>
              <a:off x="3931375" y="1535725"/>
              <a:ext cx="1792966" cy="1023038"/>
              <a:chOff x="3207702" y="336825"/>
              <a:chExt cx="1723594" cy="921800"/>
            </a:xfrm>
          </p:grpSpPr>
          <p:sp>
            <p:nvSpPr>
              <p:cNvPr id="130" name="Arrow: Curved Left 129">
                <a:extLst>
                  <a:ext uri="{FF2B5EF4-FFF2-40B4-BE49-F238E27FC236}">
                    <a16:creationId xmlns:a16="http://schemas.microsoft.com/office/drawing/2014/main" id="{3AB9FFA0-9594-4480-B3B7-27823B93A699}"/>
                  </a:ext>
                </a:extLst>
              </p:cNvPr>
              <p:cNvSpPr/>
              <p:nvPr/>
            </p:nvSpPr>
            <p:spPr>
              <a:xfrm rot="10800000">
                <a:off x="3207702" y="336825"/>
                <a:ext cx="833032" cy="907577"/>
              </a:xfrm>
              <a:prstGeom prst="curvedLeftArrow">
                <a:avLst>
                  <a:gd name="adj1" fmla="val 22484"/>
                  <a:gd name="adj2" fmla="val 50000"/>
                  <a:gd name="adj3" fmla="val 40284"/>
                </a:avLst>
              </a:prstGeom>
              <a:solidFill>
                <a:srgbClr val="D35940">
                  <a:alpha val="50196"/>
                </a:srgbClr>
              </a:solidFill>
              <a:ln>
                <a:solidFill>
                  <a:srgbClr val="9B3F2C">
                    <a:alpha val="50196"/>
                  </a:srgb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32" name="Arrow: Curved Left 131">
                <a:extLst>
                  <a:ext uri="{FF2B5EF4-FFF2-40B4-BE49-F238E27FC236}">
                    <a16:creationId xmlns:a16="http://schemas.microsoft.com/office/drawing/2014/main" id="{B63B62C9-A30C-4A53-89CA-0491CF50C33D}"/>
                  </a:ext>
                </a:extLst>
              </p:cNvPr>
              <p:cNvSpPr/>
              <p:nvPr/>
            </p:nvSpPr>
            <p:spPr>
              <a:xfrm>
                <a:off x="4098264" y="351048"/>
                <a:ext cx="833032" cy="907577"/>
              </a:xfrm>
              <a:prstGeom prst="curvedLeftArrow">
                <a:avLst>
                  <a:gd name="adj1" fmla="val 22484"/>
                  <a:gd name="adj2" fmla="val 50000"/>
                  <a:gd name="adj3" fmla="val 40284"/>
                </a:avLst>
              </a:prstGeom>
              <a:solidFill>
                <a:srgbClr val="D35940">
                  <a:alpha val="50196"/>
                </a:srgbClr>
              </a:solidFill>
              <a:ln>
                <a:solidFill>
                  <a:srgbClr val="9B3F2C">
                    <a:alpha val="50196"/>
                  </a:srgb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grpSp>
      </p:grpSp>
      <p:cxnSp>
        <p:nvCxnSpPr>
          <p:cNvPr id="135" name="Curved Connector 58">
            <a:extLst>
              <a:ext uri="{FF2B5EF4-FFF2-40B4-BE49-F238E27FC236}">
                <a16:creationId xmlns:a16="http://schemas.microsoft.com/office/drawing/2014/main" id="{22FBC86D-C447-4785-BF5F-E101B18BE3B8}"/>
              </a:ext>
            </a:extLst>
          </p:cNvPr>
          <p:cNvCxnSpPr>
            <a:cxnSpLocks/>
            <a:stCxn id="12" idx="0"/>
            <a:endCxn id="2" idx="2"/>
          </p:cNvCxnSpPr>
          <p:nvPr/>
        </p:nvCxnSpPr>
        <p:spPr>
          <a:xfrm rot="16200000" flipV="1">
            <a:off x="2946544" y="4180218"/>
            <a:ext cx="967902" cy="1575125"/>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21DCB2-4CC0-4836-B119-C0496C52C5AA}"/>
              </a:ext>
            </a:extLst>
          </p:cNvPr>
          <p:cNvSpPr txBox="1"/>
          <p:nvPr/>
        </p:nvSpPr>
        <p:spPr>
          <a:xfrm>
            <a:off x="8334863" y="2659140"/>
            <a:ext cx="421910" cy="369332"/>
          </a:xfrm>
          <a:prstGeom prst="rect">
            <a:avLst/>
          </a:prstGeom>
          <a:noFill/>
        </p:spPr>
        <p:txBody>
          <a:bodyPr wrap="none" rtlCol="0">
            <a:spAutoFit/>
          </a:bodyPr>
          <a:lstStyle/>
          <a:p>
            <a:r>
              <a:rPr lang="en-US" dirty="0">
                <a:solidFill>
                  <a:schemeClr val="bg2">
                    <a:lumMod val="50000"/>
                  </a:schemeClr>
                </a:solidFill>
              </a:rPr>
              <a:t>^n</a:t>
            </a:r>
          </a:p>
        </p:txBody>
      </p:sp>
      <p:sp>
        <p:nvSpPr>
          <p:cNvPr id="73" name="TextBox 72">
            <a:extLst>
              <a:ext uri="{FF2B5EF4-FFF2-40B4-BE49-F238E27FC236}">
                <a16:creationId xmlns:a16="http://schemas.microsoft.com/office/drawing/2014/main" id="{10591CFE-BC16-46F2-A668-471EC59E5243}"/>
              </a:ext>
            </a:extLst>
          </p:cNvPr>
          <p:cNvSpPr txBox="1"/>
          <p:nvPr/>
        </p:nvSpPr>
        <p:spPr>
          <a:xfrm>
            <a:off x="10803478" y="3007334"/>
            <a:ext cx="421910" cy="369332"/>
          </a:xfrm>
          <a:prstGeom prst="rect">
            <a:avLst/>
          </a:prstGeom>
          <a:noFill/>
        </p:spPr>
        <p:txBody>
          <a:bodyPr wrap="none" rtlCol="0">
            <a:spAutoFit/>
          </a:bodyPr>
          <a:lstStyle/>
          <a:p>
            <a:r>
              <a:rPr lang="en-US" dirty="0">
                <a:solidFill>
                  <a:schemeClr val="bg2">
                    <a:lumMod val="50000"/>
                  </a:schemeClr>
                </a:solidFill>
              </a:rPr>
              <a:t>^n</a:t>
            </a:r>
          </a:p>
        </p:txBody>
      </p:sp>
      <p:sp>
        <p:nvSpPr>
          <p:cNvPr id="30" name="TextBox 29">
            <a:extLst>
              <a:ext uri="{FF2B5EF4-FFF2-40B4-BE49-F238E27FC236}">
                <a16:creationId xmlns:a16="http://schemas.microsoft.com/office/drawing/2014/main" id="{AF47F4AD-7D12-4C49-8300-C1E6530A9798}"/>
              </a:ext>
            </a:extLst>
          </p:cNvPr>
          <p:cNvSpPr txBox="1"/>
          <p:nvPr/>
        </p:nvSpPr>
        <p:spPr>
          <a:xfrm>
            <a:off x="3774305" y="1355663"/>
            <a:ext cx="2234837" cy="276999"/>
          </a:xfrm>
          <a:prstGeom prst="rect">
            <a:avLst/>
          </a:prstGeom>
          <a:noFill/>
        </p:spPr>
        <p:txBody>
          <a:bodyPr wrap="square" rtlCol="0">
            <a:spAutoFit/>
          </a:bodyPr>
          <a:lstStyle/>
          <a:p>
            <a:pPr algn="ctr"/>
            <a:r>
              <a:rPr lang="en-US" sz="1200" b="1" dirty="0">
                <a:solidFill>
                  <a:srgbClr val="C00000"/>
                </a:solidFill>
              </a:rPr>
              <a:t>Feedback Loop &amp; Iteration</a:t>
            </a:r>
          </a:p>
        </p:txBody>
      </p:sp>
      <p:sp>
        <p:nvSpPr>
          <p:cNvPr id="85" name="TextBox 84">
            <a:extLst>
              <a:ext uri="{FF2B5EF4-FFF2-40B4-BE49-F238E27FC236}">
                <a16:creationId xmlns:a16="http://schemas.microsoft.com/office/drawing/2014/main" id="{D3FF2E63-E951-4820-8F52-F09C8CDA023D}"/>
              </a:ext>
            </a:extLst>
          </p:cNvPr>
          <p:cNvSpPr txBox="1"/>
          <p:nvPr/>
        </p:nvSpPr>
        <p:spPr>
          <a:xfrm>
            <a:off x="10167301" y="2438786"/>
            <a:ext cx="1806562" cy="461665"/>
          </a:xfrm>
          <a:prstGeom prst="rect">
            <a:avLst/>
          </a:prstGeom>
          <a:noFill/>
        </p:spPr>
        <p:txBody>
          <a:bodyPr wrap="square" rtlCol="0">
            <a:spAutoFit/>
          </a:bodyPr>
          <a:lstStyle/>
          <a:p>
            <a:pPr algn="ctr"/>
            <a:r>
              <a:rPr lang="en-US" sz="1200" b="1" dirty="0">
                <a:solidFill>
                  <a:srgbClr val="C27565"/>
                </a:solidFill>
              </a:rPr>
              <a:t>Feedback &amp; Iteration during Development</a:t>
            </a:r>
          </a:p>
        </p:txBody>
      </p:sp>
      <p:grpSp>
        <p:nvGrpSpPr>
          <p:cNvPr id="38" name="Group 37">
            <a:extLst>
              <a:ext uri="{FF2B5EF4-FFF2-40B4-BE49-F238E27FC236}">
                <a16:creationId xmlns:a16="http://schemas.microsoft.com/office/drawing/2014/main" id="{46EB89FA-EEA2-4834-8250-37AC247484AD}"/>
              </a:ext>
            </a:extLst>
          </p:cNvPr>
          <p:cNvGrpSpPr/>
          <p:nvPr/>
        </p:nvGrpSpPr>
        <p:grpSpPr>
          <a:xfrm>
            <a:off x="9068619" y="2728062"/>
            <a:ext cx="1139204" cy="598730"/>
            <a:chOff x="9068619" y="2728062"/>
            <a:chExt cx="1139204" cy="598730"/>
          </a:xfrm>
        </p:grpSpPr>
        <p:grpSp>
          <p:nvGrpSpPr>
            <p:cNvPr id="58" name="Group 57">
              <a:extLst>
                <a:ext uri="{FF2B5EF4-FFF2-40B4-BE49-F238E27FC236}">
                  <a16:creationId xmlns:a16="http://schemas.microsoft.com/office/drawing/2014/main" id="{79FED3CC-13BD-4107-A0C7-419A726B547B}"/>
                </a:ext>
              </a:extLst>
            </p:cNvPr>
            <p:cNvGrpSpPr>
              <a:grpSpLocks noChangeAspect="1"/>
            </p:cNvGrpSpPr>
            <p:nvPr/>
          </p:nvGrpSpPr>
          <p:grpSpPr>
            <a:xfrm>
              <a:off x="9068619" y="2728062"/>
              <a:ext cx="1139204" cy="598730"/>
              <a:chOff x="6330477" y="2438502"/>
              <a:chExt cx="2042558" cy="1073504"/>
            </a:xfrm>
          </p:grpSpPr>
          <p:pic>
            <p:nvPicPr>
              <p:cNvPr id="61" name="Picture 60">
                <a:extLst>
                  <a:ext uri="{FF2B5EF4-FFF2-40B4-BE49-F238E27FC236}">
                    <a16:creationId xmlns:a16="http://schemas.microsoft.com/office/drawing/2014/main" id="{5DFA46CF-ADCA-4FBA-81AC-CAC443760C8D}"/>
                  </a:ext>
                </a:extLst>
              </p:cNvPr>
              <p:cNvPicPr>
                <a:picLocks noChangeAspect="1"/>
              </p:cNvPicPr>
              <p:nvPr/>
            </p:nvPicPr>
            <p:blipFill>
              <a:blip r:embed="rId1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30477" y="2438502"/>
                <a:ext cx="2042558" cy="1073504"/>
              </a:xfrm>
              <a:prstGeom prst="rect">
                <a:avLst/>
              </a:prstGeom>
            </p:spPr>
          </p:pic>
          <p:grpSp>
            <p:nvGrpSpPr>
              <p:cNvPr id="62" name="Group 61">
                <a:extLst>
                  <a:ext uri="{FF2B5EF4-FFF2-40B4-BE49-F238E27FC236}">
                    <a16:creationId xmlns:a16="http://schemas.microsoft.com/office/drawing/2014/main" id="{C00D031F-9932-42C9-99C1-008D978333A2}"/>
                  </a:ext>
                </a:extLst>
              </p:cNvPr>
              <p:cNvGrpSpPr>
                <a:grpSpLocks noChangeAspect="1"/>
              </p:cNvGrpSpPr>
              <p:nvPr/>
            </p:nvGrpSpPr>
            <p:grpSpPr>
              <a:xfrm>
                <a:off x="6977885" y="2844015"/>
                <a:ext cx="1032622" cy="426313"/>
                <a:chOff x="-351339" y="3057172"/>
                <a:chExt cx="3995458" cy="1649506"/>
              </a:xfrm>
            </p:grpSpPr>
            <p:pic>
              <p:nvPicPr>
                <p:cNvPr id="63" name="Picture 62">
                  <a:extLst>
                    <a:ext uri="{FF2B5EF4-FFF2-40B4-BE49-F238E27FC236}">
                      <a16:creationId xmlns:a16="http://schemas.microsoft.com/office/drawing/2014/main" id="{B973DEC0-781F-4757-84DE-6EBECCD5B0DA}"/>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635680" y="3057172"/>
                  <a:ext cx="2021354" cy="824752"/>
                </a:xfrm>
                <a:prstGeom prst="rect">
                  <a:avLst/>
                </a:prstGeom>
              </p:spPr>
            </p:pic>
            <p:pic>
              <p:nvPicPr>
                <p:cNvPr id="64" name="Picture 63">
                  <a:extLst>
                    <a:ext uri="{FF2B5EF4-FFF2-40B4-BE49-F238E27FC236}">
                      <a16:creationId xmlns:a16="http://schemas.microsoft.com/office/drawing/2014/main" id="{D7EF689E-1ECA-427A-8F3B-4DD59346688E}"/>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351339" y="3881926"/>
                  <a:ext cx="3995458" cy="824752"/>
                </a:xfrm>
                <a:prstGeom prst="rect">
                  <a:avLst/>
                </a:prstGeom>
              </p:spPr>
            </p:pic>
          </p:grpSp>
        </p:grpSp>
        <p:sp>
          <p:nvSpPr>
            <p:cNvPr id="74" name="TextBox 73">
              <a:extLst>
                <a:ext uri="{FF2B5EF4-FFF2-40B4-BE49-F238E27FC236}">
                  <a16:creationId xmlns:a16="http://schemas.microsoft.com/office/drawing/2014/main" id="{2C343622-5E98-40B0-99C1-90CE6E82CA36}"/>
                </a:ext>
              </a:extLst>
            </p:cNvPr>
            <p:cNvSpPr txBox="1"/>
            <p:nvPr/>
          </p:nvSpPr>
          <p:spPr>
            <a:xfrm>
              <a:off x="9400580" y="2858704"/>
              <a:ext cx="585418" cy="369332"/>
            </a:xfrm>
            <a:prstGeom prst="rect">
              <a:avLst/>
            </a:prstGeom>
            <a:solidFill>
              <a:schemeClr val="bg1">
                <a:alpha val="50000"/>
              </a:schemeClr>
            </a:solidFill>
            <a:ln w="63500">
              <a:noFill/>
            </a:ln>
          </p:spPr>
          <p:txBody>
            <a:bodyPr wrap="none" lIns="0" tIns="0" rIns="0" bIns="0" rtlCol="0">
              <a:spAutoFit/>
            </a:bodyPr>
            <a:lstStyle/>
            <a:p>
              <a:pPr algn="ctr"/>
              <a:r>
                <a:rPr lang="en-US" sz="1200" b="1" i="1" dirty="0">
                  <a:effectLst>
                    <a:outerShdw blurRad="38100" dist="38100" dir="2700000" algn="tl">
                      <a:srgbClr val="000000">
                        <a:alpha val="43137"/>
                      </a:srgbClr>
                    </a:outerShdw>
                  </a:effectLst>
                </a:rPr>
                <a:t>Localized</a:t>
              </a:r>
            </a:p>
            <a:p>
              <a:pPr algn="ctr"/>
              <a:r>
                <a:rPr lang="en-US" sz="1200" b="1" i="1" dirty="0">
                  <a:effectLst>
                    <a:outerShdw blurRad="38100" dist="38100" dir="2700000" algn="tl">
                      <a:srgbClr val="000000">
                        <a:alpha val="43137"/>
                      </a:srgbClr>
                    </a:outerShdw>
                  </a:effectLst>
                </a:rPr>
                <a:t>Version</a:t>
              </a:r>
            </a:p>
          </p:txBody>
        </p:sp>
      </p:grpSp>
      <p:sp>
        <p:nvSpPr>
          <p:cNvPr id="49" name="TextBox 48">
            <a:extLst>
              <a:ext uri="{FF2B5EF4-FFF2-40B4-BE49-F238E27FC236}">
                <a16:creationId xmlns:a16="http://schemas.microsoft.com/office/drawing/2014/main" id="{5B7A6184-0924-4BA4-B34A-148F17406FC7}"/>
              </a:ext>
            </a:extLst>
          </p:cNvPr>
          <p:cNvSpPr txBox="1"/>
          <p:nvPr/>
        </p:nvSpPr>
        <p:spPr>
          <a:xfrm>
            <a:off x="6980754" y="5326007"/>
            <a:ext cx="383438" cy="369332"/>
          </a:xfrm>
          <a:prstGeom prst="rect">
            <a:avLst/>
          </a:prstGeom>
          <a:noFill/>
        </p:spPr>
        <p:txBody>
          <a:bodyPr wrap="none" rtlCol="0">
            <a:spAutoFit/>
          </a:bodyPr>
          <a:lstStyle/>
          <a:p>
            <a:r>
              <a:rPr lang="en-US" dirty="0">
                <a:solidFill>
                  <a:schemeClr val="bg1"/>
                </a:solidFill>
              </a:rPr>
              <a:t>xx</a:t>
            </a:r>
          </a:p>
        </p:txBody>
      </p:sp>
      <p:cxnSp>
        <p:nvCxnSpPr>
          <p:cNvPr id="96" name="Curved Connector 51">
            <a:extLst>
              <a:ext uri="{FF2B5EF4-FFF2-40B4-BE49-F238E27FC236}">
                <a16:creationId xmlns:a16="http://schemas.microsoft.com/office/drawing/2014/main" id="{2CF86141-CCC3-4EAB-8944-8433807F76C4}"/>
              </a:ext>
            </a:extLst>
          </p:cNvPr>
          <p:cNvCxnSpPr>
            <a:cxnSpLocks/>
            <a:stCxn id="61" idx="2"/>
            <a:endCxn id="47" idx="0"/>
          </p:cNvCxnSpPr>
          <p:nvPr/>
        </p:nvCxnSpPr>
        <p:spPr>
          <a:xfrm rot="5400000">
            <a:off x="7616910" y="3481695"/>
            <a:ext cx="2176215" cy="1866409"/>
          </a:xfrm>
          <a:prstGeom prst="curvedConnector3">
            <a:avLst>
              <a:gd name="adj1" fmla="val 88474"/>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A944B7B-0A2B-4DA3-AADD-0E475DE79C55}"/>
              </a:ext>
            </a:extLst>
          </p:cNvPr>
          <p:cNvSpPr txBox="1"/>
          <p:nvPr/>
        </p:nvSpPr>
        <p:spPr>
          <a:xfrm>
            <a:off x="4723036" y="3422282"/>
            <a:ext cx="1905163" cy="646331"/>
          </a:xfrm>
          <a:prstGeom prst="rect">
            <a:avLst/>
          </a:prstGeom>
          <a:noFill/>
        </p:spPr>
        <p:txBody>
          <a:bodyPr wrap="square" rtlCol="0">
            <a:spAutoFit/>
          </a:bodyPr>
          <a:lstStyle/>
          <a:p>
            <a:pPr algn="ctr"/>
            <a:r>
              <a:rPr lang="en-US" sz="1200" b="1" dirty="0">
                <a:solidFill>
                  <a:srgbClr val="7FB7DF"/>
                </a:solidFill>
              </a:rPr>
              <a:t>Potential for</a:t>
            </a:r>
          </a:p>
          <a:p>
            <a:pPr algn="ctr"/>
            <a:r>
              <a:rPr lang="en-US" sz="1200" b="1" dirty="0">
                <a:solidFill>
                  <a:srgbClr val="7FB7DF"/>
                </a:solidFill>
              </a:rPr>
              <a:t>Feedforward or</a:t>
            </a:r>
          </a:p>
          <a:p>
            <a:pPr algn="ctr"/>
            <a:r>
              <a:rPr lang="en-US" sz="1200" b="1" dirty="0">
                <a:solidFill>
                  <a:srgbClr val="7FB7DF"/>
                </a:solidFill>
              </a:rPr>
              <a:t>Fast Track</a:t>
            </a:r>
          </a:p>
        </p:txBody>
      </p:sp>
      <p:sp>
        <p:nvSpPr>
          <p:cNvPr id="3" name="Oval 2">
            <a:extLst>
              <a:ext uri="{FF2B5EF4-FFF2-40B4-BE49-F238E27FC236}">
                <a16:creationId xmlns:a16="http://schemas.microsoft.com/office/drawing/2014/main" id="{8F09E994-672F-4063-B0E8-73B774757D07}"/>
              </a:ext>
            </a:extLst>
          </p:cNvPr>
          <p:cNvSpPr/>
          <p:nvPr/>
        </p:nvSpPr>
        <p:spPr>
          <a:xfrm rot="2373146">
            <a:off x="5972209" y="288479"/>
            <a:ext cx="6204693" cy="5057031"/>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03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 Simulation )</a:t>
            </a:r>
            <a:endParaRPr>
              <a:solidFill>
                <a:schemeClr val="bg1"/>
              </a:solidFill>
            </a:endParaRPr>
          </a:p>
        </p:txBody>
      </p:sp>
      <p:sp>
        <p:nvSpPr>
          <p:cNvPr id="136" name="Google Shape;136;p18"/>
          <p:cNvSpPr txBox="1">
            <a:spLocks noGrp="1"/>
          </p:cNvSpPr>
          <p:nvPr>
            <p:ph type="body" idx="1"/>
          </p:nvPr>
        </p:nvSpPr>
        <p:spPr>
          <a:xfrm>
            <a:off x="415600" y="1536633"/>
            <a:ext cx="11360800" cy="8628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t>Pictorial Languages w/ L3+ execution semantics</a:t>
            </a:r>
            <a:endParaRPr/>
          </a:p>
        </p:txBody>
      </p:sp>
      <p:pic>
        <p:nvPicPr>
          <p:cNvPr id="137" name="Google Shape;137;p18"/>
          <p:cNvPicPr preferRelativeResize="0"/>
          <p:nvPr/>
        </p:nvPicPr>
        <p:blipFill>
          <a:blip r:embed="rId3">
            <a:alphaModFix/>
          </a:blip>
          <a:stretch>
            <a:fillRect/>
          </a:stretch>
        </p:blipFill>
        <p:spPr>
          <a:xfrm>
            <a:off x="594500" y="2579100"/>
            <a:ext cx="5109401" cy="3538533"/>
          </a:xfrm>
          <a:prstGeom prst="rect">
            <a:avLst/>
          </a:prstGeom>
          <a:noFill/>
          <a:ln>
            <a:noFill/>
          </a:ln>
        </p:spPr>
      </p:pic>
      <p:pic>
        <p:nvPicPr>
          <p:cNvPr id="138" name="Google Shape;138;p18"/>
          <p:cNvPicPr preferRelativeResize="0"/>
          <p:nvPr/>
        </p:nvPicPr>
        <p:blipFill>
          <a:blip r:embed="rId4">
            <a:alphaModFix/>
          </a:blip>
          <a:stretch>
            <a:fillRect/>
          </a:stretch>
        </p:blipFill>
        <p:spPr>
          <a:xfrm>
            <a:off x="5907101" y="2602634"/>
            <a:ext cx="6081700" cy="291198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#5 Annotated XML w/ OWL references</a:t>
            </a:r>
            <a:endParaRPr>
              <a:solidFill>
                <a:schemeClr val="bg1"/>
              </a:solidFill>
            </a:endParaRPr>
          </a:p>
        </p:txBody>
      </p:sp>
      <p:pic>
        <p:nvPicPr>
          <p:cNvPr id="144" name="Google Shape;144;p19"/>
          <p:cNvPicPr preferRelativeResize="0"/>
          <p:nvPr/>
        </p:nvPicPr>
        <p:blipFill>
          <a:blip r:embed="rId3">
            <a:alphaModFix/>
          </a:blip>
          <a:stretch>
            <a:fillRect/>
          </a:stretch>
        </p:blipFill>
        <p:spPr>
          <a:xfrm>
            <a:off x="1609334" y="1356967"/>
            <a:ext cx="10625133" cy="3312333"/>
          </a:xfrm>
          <a:prstGeom prst="rect">
            <a:avLst/>
          </a:prstGeom>
          <a:noFill/>
          <a:ln>
            <a:noFill/>
          </a:ln>
        </p:spPr>
      </p:pic>
      <p:pic>
        <p:nvPicPr>
          <p:cNvPr id="145" name="Google Shape;145;p19"/>
          <p:cNvPicPr preferRelativeResize="0"/>
          <p:nvPr/>
        </p:nvPicPr>
        <p:blipFill>
          <a:blip r:embed="rId4">
            <a:alphaModFix/>
          </a:blip>
          <a:stretch>
            <a:fillRect/>
          </a:stretch>
        </p:blipFill>
        <p:spPr>
          <a:xfrm>
            <a:off x="9110133" y="3768434"/>
            <a:ext cx="1625600" cy="13843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415600" y="140980"/>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Ontology / Data Bridge</a:t>
            </a:r>
            <a:endParaRPr>
              <a:solidFill>
                <a:schemeClr val="bg1"/>
              </a:solidFill>
            </a:endParaRPr>
          </a:p>
        </p:txBody>
      </p:sp>
      <p:pic>
        <p:nvPicPr>
          <p:cNvPr id="151" name="Google Shape;151;p20"/>
          <p:cNvPicPr preferRelativeResize="0"/>
          <p:nvPr/>
        </p:nvPicPr>
        <p:blipFill>
          <a:blip r:embed="rId3">
            <a:alphaModFix/>
          </a:blip>
          <a:stretch>
            <a:fillRect/>
          </a:stretch>
        </p:blipFill>
        <p:spPr>
          <a:xfrm>
            <a:off x="5626505" y="741234"/>
            <a:ext cx="6217732" cy="3438133"/>
          </a:xfrm>
          <a:prstGeom prst="rect">
            <a:avLst/>
          </a:prstGeom>
          <a:noFill/>
          <a:ln>
            <a:noFill/>
          </a:ln>
        </p:spPr>
      </p:pic>
      <p:pic>
        <p:nvPicPr>
          <p:cNvPr id="152" name="Google Shape;152;p20"/>
          <p:cNvPicPr preferRelativeResize="0"/>
          <p:nvPr/>
        </p:nvPicPr>
        <p:blipFill>
          <a:blip r:embed="rId4">
            <a:alphaModFix/>
          </a:blip>
          <a:stretch>
            <a:fillRect/>
          </a:stretch>
        </p:blipFill>
        <p:spPr>
          <a:xfrm>
            <a:off x="415600" y="2620302"/>
            <a:ext cx="4372365" cy="4015767"/>
          </a:xfrm>
          <a:prstGeom prst="rect">
            <a:avLst/>
          </a:prstGeom>
          <a:noFill/>
          <a:ln>
            <a:noFill/>
          </a:ln>
        </p:spPr>
      </p:pic>
      <p:pic>
        <p:nvPicPr>
          <p:cNvPr id="153" name="Google Shape;153;p20"/>
          <p:cNvPicPr preferRelativeResize="0"/>
          <p:nvPr/>
        </p:nvPicPr>
        <p:blipFill>
          <a:blip r:embed="rId5">
            <a:alphaModFix/>
          </a:blip>
          <a:stretch>
            <a:fillRect/>
          </a:stretch>
        </p:blipFill>
        <p:spPr>
          <a:xfrm>
            <a:off x="5225467" y="4529700"/>
            <a:ext cx="5090967" cy="1906233"/>
          </a:xfrm>
          <a:prstGeom prst="rect">
            <a:avLst/>
          </a:prstGeom>
          <a:noFill/>
          <a:ln>
            <a:noFill/>
          </a:ln>
        </p:spPr>
      </p:pic>
      <p:sp>
        <p:nvSpPr>
          <p:cNvPr id="154" name="Google Shape;154;p20"/>
          <p:cNvSpPr txBox="1"/>
          <p:nvPr/>
        </p:nvSpPr>
        <p:spPr>
          <a:xfrm>
            <a:off x="347763" y="965317"/>
            <a:ext cx="4372400" cy="891600"/>
          </a:xfrm>
          <a:prstGeom prst="rect">
            <a:avLst/>
          </a:prstGeom>
          <a:noFill/>
          <a:ln>
            <a:noFill/>
          </a:ln>
        </p:spPr>
        <p:txBody>
          <a:bodyPr spcFirstLastPara="1" wrap="square" lIns="121900" tIns="121900" rIns="121900" bIns="121900" anchor="t" anchorCtr="0">
            <a:noAutofit/>
          </a:bodyPr>
          <a:lstStyle/>
          <a:p>
            <a:pPr marL="609585" marR="0" lvl="0" indent="-423323" algn="l" defTabSz="914400" rtl="0" eaLnBrk="1" fontAlgn="auto" latinLnBrk="0" hangingPunct="1">
              <a:lnSpc>
                <a:spcPct val="100000"/>
              </a:lnSpc>
              <a:spcBef>
                <a:spcPts val="0"/>
              </a:spcBef>
              <a:spcAft>
                <a:spcPts val="0"/>
              </a:spcAft>
              <a:buClrTx/>
              <a:buSzPts val="1400"/>
              <a:buFontTx/>
              <a:buChar char="●"/>
              <a:tabLst/>
              <a:defRPr/>
            </a:pPr>
            <a:r>
              <a:rPr kumimoji="0" lang="en" sz="2400" b="0" i="0" u="none" strike="noStrike" kern="1200" cap="none" spc="0" normalizeH="0" baseline="0" noProof="0">
                <a:ln>
                  <a:noFill/>
                </a:ln>
                <a:solidFill>
                  <a:prstClr val="black"/>
                </a:solidFill>
                <a:effectLst/>
                <a:uLnTx/>
                <a:uFillTx/>
                <a:latin typeface="Tw Cen MT" panose="020B0602020104020603"/>
                <a:ea typeface="+mn-ea"/>
                <a:cs typeface="+mn-cs"/>
              </a:rPr>
              <a:t>Clinical Ontologies</a:t>
            </a:r>
            <a:endParaRPr kumimoji="0" sz="2400" b="0" i="0" u="none" strike="noStrike" kern="1200" cap="none" spc="0" normalizeH="0" baseline="0" noProof="0">
              <a:ln>
                <a:noFill/>
              </a:ln>
              <a:solidFill>
                <a:prstClr val="black"/>
              </a:solidFill>
              <a:effectLst/>
              <a:uLnTx/>
              <a:uFillTx/>
              <a:latin typeface="Tw Cen MT" panose="020B0602020104020603"/>
              <a:ea typeface="+mn-ea"/>
              <a:cs typeface="+mn-cs"/>
            </a:endParaRPr>
          </a:p>
          <a:p>
            <a:pPr marL="609585" marR="0" lvl="0" indent="-423323" algn="l" defTabSz="914400" rtl="0" eaLnBrk="1" fontAlgn="auto" latinLnBrk="0" hangingPunct="1">
              <a:lnSpc>
                <a:spcPct val="100000"/>
              </a:lnSpc>
              <a:spcBef>
                <a:spcPts val="0"/>
              </a:spcBef>
              <a:spcAft>
                <a:spcPts val="0"/>
              </a:spcAft>
              <a:buClrTx/>
              <a:buSzPts val="1400"/>
              <a:buFontTx/>
              <a:buChar char="●"/>
              <a:tabLst/>
              <a:defRPr/>
            </a:pPr>
            <a:r>
              <a:rPr kumimoji="0" lang="en" sz="2400" b="0" i="0" u="none" strike="noStrike" kern="1200" cap="none" spc="0" normalizeH="0" baseline="0" noProof="0">
                <a:ln>
                  <a:noFill/>
                </a:ln>
                <a:solidFill>
                  <a:prstClr val="black"/>
                </a:solidFill>
                <a:effectLst/>
                <a:uLnTx/>
                <a:uFillTx/>
                <a:latin typeface="Tw Cen MT" panose="020B0602020104020603"/>
                <a:ea typeface="+mn-ea"/>
                <a:cs typeface="+mn-cs"/>
              </a:rPr>
              <a:t>C(3)PO placeholder (next slide)</a:t>
            </a:r>
            <a:endParaRPr kumimoji="0" sz="24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415600" y="314232"/>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#7 Decision Services / Questionnaires</a:t>
            </a:r>
            <a:endParaRPr>
              <a:solidFill>
                <a:schemeClr val="bg1"/>
              </a:solidFill>
            </a:endParaRPr>
          </a:p>
        </p:txBody>
      </p:sp>
      <p:pic>
        <p:nvPicPr>
          <p:cNvPr id="160" name="Google Shape;160;p21"/>
          <p:cNvPicPr preferRelativeResize="0"/>
          <p:nvPr/>
        </p:nvPicPr>
        <p:blipFill>
          <a:blip r:embed="rId3">
            <a:alphaModFix/>
          </a:blip>
          <a:stretch>
            <a:fillRect/>
          </a:stretch>
        </p:blipFill>
        <p:spPr>
          <a:xfrm>
            <a:off x="2603831" y="2296133"/>
            <a:ext cx="3341501" cy="2620699"/>
          </a:xfrm>
          <a:prstGeom prst="rect">
            <a:avLst/>
          </a:prstGeom>
          <a:noFill/>
          <a:ln>
            <a:noFill/>
          </a:ln>
        </p:spPr>
      </p:pic>
      <p:pic>
        <p:nvPicPr>
          <p:cNvPr id="161" name="Google Shape;161;p21"/>
          <p:cNvPicPr preferRelativeResize="0"/>
          <p:nvPr/>
        </p:nvPicPr>
        <p:blipFill>
          <a:blip r:embed="rId4">
            <a:alphaModFix/>
          </a:blip>
          <a:stretch>
            <a:fillRect/>
          </a:stretch>
        </p:blipFill>
        <p:spPr>
          <a:xfrm>
            <a:off x="6467000" y="1153767"/>
            <a:ext cx="5635365" cy="3945767"/>
          </a:xfrm>
          <a:prstGeom prst="rect">
            <a:avLst/>
          </a:prstGeom>
          <a:noFill/>
          <a:ln>
            <a:noFill/>
          </a:ln>
        </p:spPr>
      </p:pic>
      <p:pic>
        <p:nvPicPr>
          <p:cNvPr id="162" name="Google Shape;162;p21"/>
          <p:cNvPicPr preferRelativeResize="0"/>
          <p:nvPr/>
        </p:nvPicPr>
        <p:blipFill>
          <a:blip r:embed="rId5">
            <a:alphaModFix/>
          </a:blip>
          <a:stretch>
            <a:fillRect/>
          </a:stretch>
        </p:blipFill>
        <p:spPr>
          <a:xfrm>
            <a:off x="303366" y="1153767"/>
            <a:ext cx="3508133" cy="1318300"/>
          </a:xfrm>
          <a:prstGeom prst="rect">
            <a:avLst/>
          </a:prstGeom>
          <a:noFill/>
          <a:ln>
            <a:noFill/>
          </a:ln>
        </p:spPr>
      </p:pic>
      <p:pic>
        <p:nvPicPr>
          <p:cNvPr id="163" name="Google Shape;163;p21"/>
          <p:cNvPicPr preferRelativeResize="0"/>
          <p:nvPr/>
        </p:nvPicPr>
        <p:blipFill>
          <a:blip r:embed="rId6">
            <a:alphaModFix/>
          </a:blip>
          <a:stretch>
            <a:fillRect/>
          </a:stretch>
        </p:blipFill>
        <p:spPr>
          <a:xfrm>
            <a:off x="203200" y="4832370"/>
            <a:ext cx="8640003" cy="189896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#8 Decision → Table → Inference</a:t>
            </a:r>
            <a:endParaRPr>
              <a:solidFill>
                <a:schemeClr val="bg1"/>
              </a:solidFill>
            </a:endParaRPr>
          </a:p>
        </p:txBody>
      </p:sp>
      <p:pic>
        <p:nvPicPr>
          <p:cNvPr id="169" name="Google Shape;169;p22"/>
          <p:cNvPicPr preferRelativeResize="0"/>
          <p:nvPr/>
        </p:nvPicPr>
        <p:blipFill>
          <a:blip r:embed="rId3">
            <a:alphaModFix/>
          </a:blip>
          <a:stretch>
            <a:fillRect/>
          </a:stretch>
        </p:blipFill>
        <p:spPr>
          <a:xfrm>
            <a:off x="373067" y="1422533"/>
            <a:ext cx="2032000" cy="1320800"/>
          </a:xfrm>
          <a:prstGeom prst="rect">
            <a:avLst/>
          </a:prstGeom>
          <a:noFill/>
          <a:ln>
            <a:noFill/>
          </a:ln>
        </p:spPr>
      </p:pic>
      <p:pic>
        <p:nvPicPr>
          <p:cNvPr id="170" name="Google Shape;170;p22"/>
          <p:cNvPicPr preferRelativeResize="0"/>
          <p:nvPr/>
        </p:nvPicPr>
        <p:blipFill>
          <a:blip r:embed="rId4">
            <a:alphaModFix/>
          </a:blip>
          <a:stretch>
            <a:fillRect/>
          </a:stretch>
        </p:blipFill>
        <p:spPr>
          <a:xfrm>
            <a:off x="858731" y="3129367"/>
            <a:ext cx="5113067" cy="3491200"/>
          </a:xfrm>
          <a:prstGeom prst="rect">
            <a:avLst/>
          </a:prstGeom>
          <a:noFill/>
          <a:ln>
            <a:noFill/>
          </a:ln>
        </p:spPr>
      </p:pic>
      <p:pic>
        <p:nvPicPr>
          <p:cNvPr id="171" name="Google Shape;171;p22"/>
          <p:cNvPicPr preferRelativeResize="0"/>
          <p:nvPr/>
        </p:nvPicPr>
        <p:blipFill>
          <a:blip r:embed="rId5">
            <a:alphaModFix/>
          </a:blip>
          <a:stretch>
            <a:fillRect/>
          </a:stretch>
        </p:blipFill>
        <p:spPr>
          <a:xfrm>
            <a:off x="6408568" y="2229001"/>
            <a:ext cx="5545133" cy="382176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160800" y="115667"/>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#9 Indications</a:t>
            </a:r>
            <a:endParaRPr>
              <a:solidFill>
                <a:schemeClr val="bg1"/>
              </a:solidFill>
            </a:endParaRPr>
          </a:p>
        </p:txBody>
      </p:sp>
      <p:pic>
        <p:nvPicPr>
          <p:cNvPr id="177" name="Google Shape;177;p23"/>
          <p:cNvPicPr preferRelativeResize="0"/>
          <p:nvPr/>
        </p:nvPicPr>
        <p:blipFill>
          <a:blip r:embed="rId3">
            <a:alphaModFix/>
          </a:blip>
          <a:stretch>
            <a:fillRect/>
          </a:stretch>
        </p:blipFill>
        <p:spPr>
          <a:xfrm>
            <a:off x="978167" y="879267"/>
            <a:ext cx="9945799" cy="3317800"/>
          </a:xfrm>
          <a:prstGeom prst="rect">
            <a:avLst/>
          </a:prstGeom>
          <a:noFill/>
          <a:ln>
            <a:noFill/>
          </a:ln>
        </p:spPr>
      </p:pic>
      <p:pic>
        <p:nvPicPr>
          <p:cNvPr id="178" name="Google Shape;178;p23"/>
          <p:cNvPicPr preferRelativeResize="0"/>
          <p:nvPr/>
        </p:nvPicPr>
        <p:blipFill>
          <a:blip r:embed="rId4">
            <a:alphaModFix/>
          </a:blip>
          <a:stretch>
            <a:fillRect/>
          </a:stretch>
        </p:blipFill>
        <p:spPr>
          <a:xfrm>
            <a:off x="288100" y="4197067"/>
            <a:ext cx="6539699" cy="2500200"/>
          </a:xfrm>
          <a:prstGeom prst="rect">
            <a:avLst/>
          </a:prstGeom>
          <a:noFill/>
          <a:ln>
            <a:noFill/>
          </a:ln>
        </p:spPr>
      </p:pic>
      <p:pic>
        <p:nvPicPr>
          <p:cNvPr id="179" name="Google Shape;179;p23"/>
          <p:cNvPicPr preferRelativeResize="0"/>
          <p:nvPr/>
        </p:nvPicPr>
        <p:blipFill>
          <a:blip r:embed="rId5">
            <a:alphaModFix/>
          </a:blip>
          <a:stretch>
            <a:fillRect/>
          </a:stretch>
        </p:blipFill>
        <p:spPr>
          <a:xfrm>
            <a:off x="7316170" y="2576125"/>
            <a:ext cx="4584033" cy="412114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#11 PlanDefinition / Pathway</a:t>
            </a:r>
            <a:endParaRPr>
              <a:solidFill>
                <a:schemeClr val="bg1"/>
              </a:solidFill>
            </a:endParaRPr>
          </a:p>
        </p:txBody>
      </p:sp>
      <p:pic>
        <p:nvPicPr>
          <p:cNvPr id="185" name="Google Shape;185;p24"/>
          <p:cNvPicPr preferRelativeResize="0"/>
          <p:nvPr/>
        </p:nvPicPr>
        <p:blipFill>
          <a:blip r:embed="rId3">
            <a:alphaModFix/>
          </a:blip>
          <a:stretch>
            <a:fillRect/>
          </a:stretch>
        </p:blipFill>
        <p:spPr>
          <a:xfrm>
            <a:off x="3685301" y="1613301"/>
            <a:ext cx="6456508" cy="5094631"/>
          </a:xfrm>
          <a:prstGeom prst="rect">
            <a:avLst/>
          </a:prstGeom>
          <a:noFill/>
          <a:ln>
            <a:noFill/>
          </a:ln>
        </p:spPr>
      </p:pic>
      <p:pic>
        <p:nvPicPr>
          <p:cNvPr id="186" name="Google Shape;186;p24"/>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341303" y="3163634"/>
            <a:ext cx="3106967" cy="1454367"/>
          </a:xfrm>
          <a:prstGeom prst="rect">
            <a:avLst/>
          </a:prstGeom>
          <a:noFill/>
          <a:ln>
            <a:noFill/>
          </a:ln>
        </p:spPr>
      </p:pic>
      <p:pic>
        <p:nvPicPr>
          <p:cNvPr id="187" name="Google Shape;187;p24"/>
          <p:cNvPicPr preferRelativeResize="0"/>
          <p:nvPr/>
        </p:nvPicPr>
        <p:blipFill>
          <a:blip r:embed="rId5">
            <a:alphaModFix/>
          </a:blip>
          <a:stretch>
            <a:fillRect/>
          </a:stretch>
        </p:blipFill>
        <p:spPr>
          <a:xfrm>
            <a:off x="8077718" y="253667"/>
            <a:ext cx="3698681" cy="2014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#10 - 1 Measure </a:t>
            </a:r>
            <a:endParaRPr>
              <a:solidFill>
                <a:schemeClr val="bg1"/>
              </a:solidFill>
            </a:endParaRPr>
          </a:p>
        </p:txBody>
      </p:sp>
      <p:pic>
        <p:nvPicPr>
          <p:cNvPr id="193" name="Google Shape;193;p25"/>
          <p:cNvPicPr preferRelativeResize="0"/>
          <p:nvPr/>
        </p:nvPicPr>
        <p:blipFill>
          <a:blip r:embed="rId3">
            <a:alphaModFix/>
          </a:blip>
          <a:stretch>
            <a:fillRect/>
          </a:stretch>
        </p:blipFill>
        <p:spPr>
          <a:xfrm>
            <a:off x="654151" y="1422167"/>
            <a:ext cx="10883696" cy="5094635"/>
          </a:xfrm>
          <a:prstGeom prst="rect">
            <a:avLst/>
          </a:prstGeom>
          <a:noFill/>
          <a:ln>
            <a:noFill/>
          </a:ln>
        </p:spPr>
      </p:pic>
      <p:sp>
        <p:nvSpPr>
          <p:cNvPr id="194" name="Google Shape;194;p25"/>
          <p:cNvSpPr txBox="1"/>
          <p:nvPr/>
        </p:nvSpPr>
        <p:spPr>
          <a:xfrm>
            <a:off x="1146567" y="1624233"/>
            <a:ext cx="477600" cy="6368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a:ln>
                  <a:noFill/>
                </a:ln>
                <a:solidFill>
                  <a:srgbClr val="FF0000"/>
                </a:solidFill>
                <a:effectLst/>
                <a:uLnTx/>
                <a:uFillTx/>
                <a:latin typeface="Tw Cen MT" panose="020B0602020104020603"/>
                <a:ea typeface="+mn-ea"/>
                <a:cs typeface="+mn-cs"/>
              </a:rPr>
              <a:t>I</a:t>
            </a:r>
            <a:endParaRPr kumimoji="0" sz="2400" b="1" i="0" u="none" strike="noStrike" kern="1200" cap="none" spc="0" normalizeH="0" baseline="0" noProof="0">
              <a:ln>
                <a:noFill/>
              </a:ln>
              <a:solidFill>
                <a:srgbClr val="FF0000"/>
              </a:solidFill>
              <a:effectLst/>
              <a:uLnTx/>
              <a:uFillTx/>
              <a:latin typeface="Tw Cen MT" panose="020B0602020104020603"/>
              <a:ea typeface="+mn-ea"/>
              <a:cs typeface="+mn-cs"/>
            </a:endParaRPr>
          </a:p>
        </p:txBody>
      </p:sp>
      <p:sp>
        <p:nvSpPr>
          <p:cNvPr id="195" name="Google Shape;195;p25"/>
          <p:cNvSpPr txBox="1"/>
          <p:nvPr/>
        </p:nvSpPr>
        <p:spPr>
          <a:xfrm>
            <a:off x="3218200" y="2676733"/>
            <a:ext cx="477600" cy="6368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a:ln>
                  <a:noFill/>
                </a:ln>
                <a:solidFill>
                  <a:srgbClr val="FF0000"/>
                </a:solidFill>
                <a:effectLst/>
                <a:uLnTx/>
                <a:uFillTx/>
                <a:latin typeface="Tw Cen MT" panose="020B0602020104020603"/>
                <a:ea typeface="+mn-ea"/>
                <a:cs typeface="+mn-cs"/>
              </a:rPr>
              <a:t>E</a:t>
            </a:r>
            <a:endParaRPr kumimoji="0" sz="2400" b="1" i="0" u="none" strike="noStrike" kern="1200" cap="none" spc="0" normalizeH="0" baseline="0" noProof="0">
              <a:ln>
                <a:noFill/>
              </a:ln>
              <a:solidFill>
                <a:srgbClr val="FF0000"/>
              </a:solidFill>
              <a:effectLst/>
              <a:uLnTx/>
              <a:uFillTx/>
              <a:latin typeface="Tw Cen MT" panose="020B0602020104020603"/>
              <a:ea typeface="+mn-ea"/>
              <a:cs typeface="+mn-cs"/>
            </a:endParaRPr>
          </a:p>
        </p:txBody>
      </p:sp>
      <p:sp>
        <p:nvSpPr>
          <p:cNvPr id="196" name="Google Shape;196;p25"/>
          <p:cNvSpPr txBox="1"/>
          <p:nvPr/>
        </p:nvSpPr>
        <p:spPr>
          <a:xfrm>
            <a:off x="6939867" y="4743800"/>
            <a:ext cx="477600" cy="6368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a:ln>
                  <a:noFill/>
                </a:ln>
                <a:solidFill>
                  <a:srgbClr val="FF0000"/>
                </a:solidFill>
                <a:effectLst/>
                <a:uLnTx/>
                <a:uFillTx/>
                <a:latin typeface="Tw Cen MT" panose="020B0602020104020603"/>
                <a:ea typeface="+mn-ea"/>
                <a:cs typeface="+mn-cs"/>
              </a:rPr>
              <a:t>D</a:t>
            </a:r>
            <a:endParaRPr kumimoji="0" sz="2400" b="1" i="0" u="none" strike="noStrike" kern="1200" cap="none" spc="0" normalizeH="0" baseline="0" noProof="0">
              <a:ln>
                <a:noFill/>
              </a:ln>
              <a:solidFill>
                <a:srgbClr val="FF0000"/>
              </a:solidFill>
              <a:effectLst/>
              <a:uLnTx/>
              <a:uFillTx/>
              <a:latin typeface="Tw Cen MT" panose="020B0602020104020603"/>
              <a:ea typeface="+mn-ea"/>
              <a:cs typeface="+mn-cs"/>
            </a:endParaRPr>
          </a:p>
        </p:txBody>
      </p:sp>
      <p:sp>
        <p:nvSpPr>
          <p:cNvPr id="197" name="Google Shape;197;p25"/>
          <p:cNvSpPr txBox="1"/>
          <p:nvPr/>
        </p:nvSpPr>
        <p:spPr>
          <a:xfrm>
            <a:off x="7726967" y="5445933"/>
            <a:ext cx="477600" cy="6368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1" i="0" u="none" strike="noStrike" kern="1200" cap="none" spc="0" normalizeH="0" baseline="0" noProof="0">
                <a:ln>
                  <a:noFill/>
                </a:ln>
                <a:solidFill>
                  <a:srgbClr val="FF0000"/>
                </a:solidFill>
                <a:effectLst/>
                <a:uLnTx/>
                <a:uFillTx/>
                <a:latin typeface="Tw Cen MT" panose="020B0602020104020603"/>
                <a:ea typeface="+mn-ea"/>
                <a:cs typeface="+mn-cs"/>
              </a:rPr>
              <a:t>N</a:t>
            </a:r>
            <a:endParaRPr kumimoji="0" sz="2400" b="1" i="0" u="none" strike="noStrike" kern="1200" cap="none" spc="0" normalizeH="0" baseline="0" noProof="0">
              <a:ln>
                <a:noFill/>
              </a:ln>
              <a:solidFill>
                <a:srgbClr val="FF0000"/>
              </a:solidFill>
              <a:effectLst/>
              <a:uLnTx/>
              <a:uFillTx/>
              <a:latin typeface="Tw Cen MT" panose="020B0602020104020603"/>
              <a:ea typeface="+mn-ea"/>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#10 - 2 Measure </a:t>
            </a:r>
            <a:endParaRPr>
              <a:solidFill>
                <a:schemeClr val="bg1"/>
              </a:solidFill>
            </a:endParaRPr>
          </a:p>
        </p:txBody>
      </p:sp>
      <p:pic>
        <p:nvPicPr>
          <p:cNvPr id="203" name="Google Shape;203;p26"/>
          <p:cNvPicPr preferRelativeResize="0"/>
          <p:nvPr/>
        </p:nvPicPr>
        <p:blipFill>
          <a:blip r:embed="rId3">
            <a:alphaModFix/>
          </a:blip>
          <a:stretch>
            <a:fillRect/>
          </a:stretch>
        </p:blipFill>
        <p:spPr>
          <a:xfrm>
            <a:off x="4120567" y="1451101"/>
            <a:ext cx="7869584" cy="5094633"/>
          </a:xfrm>
          <a:prstGeom prst="rect">
            <a:avLst/>
          </a:prstGeom>
          <a:noFill/>
          <a:ln>
            <a:noFill/>
          </a:ln>
        </p:spPr>
      </p:pic>
      <p:pic>
        <p:nvPicPr>
          <p:cNvPr id="204" name="Google Shape;204;p26"/>
          <p:cNvPicPr preferRelativeResize="0"/>
          <p:nvPr/>
        </p:nvPicPr>
        <p:blipFill>
          <a:blip r:embed="rId4">
            <a:alphaModFix/>
          </a:blip>
          <a:stretch>
            <a:fillRect/>
          </a:stretch>
        </p:blipFill>
        <p:spPr>
          <a:xfrm>
            <a:off x="907634" y="2937805"/>
            <a:ext cx="1864733" cy="1335300"/>
          </a:xfrm>
          <a:prstGeom prst="rect">
            <a:avLst/>
          </a:prstGeom>
          <a:noFill/>
          <a:ln>
            <a:noFill/>
          </a:ln>
        </p:spPr>
      </p:pic>
      <p:pic>
        <p:nvPicPr>
          <p:cNvPr id="205" name="Google Shape;205;p26"/>
          <p:cNvPicPr preferRelativeResize="0"/>
          <p:nvPr/>
        </p:nvPicPr>
        <p:blipFill>
          <a:blip r:embed="rId5">
            <a:alphaModFix/>
          </a:blip>
          <a:stretch>
            <a:fillRect/>
          </a:stretch>
        </p:blipFill>
        <p:spPr>
          <a:xfrm>
            <a:off x="415600" y="1451091"/>
            <a:ext cx="2661267" cy="1216133"/>
          </a:xfrm>
          <a:prstGeom prst="rect">
            <a:avLst/>
          </a:prstGeom>
          <a:noFill/>
          <a:ln>
            <a:noFill/>
          </a:ln>
        </p:spPr>
      </p:pic>
      <p:pic>
        <p:nvPicPr>
          <p:cNvPr id="206" name="Google Shape;206;p26"/>
          <p:cNvPicPr preferRelativeResize="0"/>
          <p:nvPr/>
        </p:nvPicPr>
        <p:blipFill>
          <a:blip r:embed="rId6">
            <a:alphaModFix/>
          </a:blip>
          <a:stretch>
            <a:fillRect/>
          </a:stretch>
        </p:blipFill>
        <p:spPr>
          <a:xfrm>
            <a:off x="192673" y="4652200"/>
            <a:ext cx="3657496" cy="22058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chemeClr val="bg1"/>
                </a:solidFill>
              </a:rPr>
              <a:t>#10 - 3 Measure </a:t>
            </a:r>
            <a:endParaRPr>
              <a:solidFill>
                <a:schemeClr val="bg1"/>
              </a:solidFill>
            </a:endParaRPr>
          </a:p>
        </p:txBody>
      </p:sp>
      <p:pic>
        <p:nvPicPr>
          <p:cNvPr id="212" name="Google Shape;212;p27"/>
          <p:cNvPicPr preferRelativeResize="0"/>
          <p:nvPr/>
        </p:nvPicPr>
        <p:blipFill>
          <a:blip r:embed="rId3">
            <a:alphaModFix/>
          </a:blip>
          <a:stretch>
            <a:fillRect/>
          </a:stretch>
        </p:blipFill>
        <p:spPr>
          <a:xfrm>
            <a:off x="840167" y="1538933"/>
            <a:ext cx="5161013" cy="5094635"/>
          </a:xfrm>
          <a:prstGeom prst="rect">
            <a:avLst/>
          </a:prstGeom>
          <a:noFill/>
          <a:ln>
            <a:noFill/>
          </a:ln>
        </p:spPr>
      </p:pic>
      <p:pic>
        <p:nvPicPr>
          <p:cNvPr id="213" name="Google Shape;213;p27"/>
          <p:cNvPicPr preferRelativeResize="0"/>
          <p:nvPr/>
        </p:nvPicPr>
        <p:blipFill>
          <a:blip r:embed="rId4">
            <a:alphaModFix/>
          </a:blip>
          <a:stretch>
            <a:fillRect/>
          </a:stretch>
        </p:blipFill>
        <p:spPr>
          <a:xfrm>
            <a:off x="6043634" y="2549525"/>
            <a:ext cx="6030100" cy="38580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5"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1"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66"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391C57C-BF92-465F-9E9C-2A73884EEE7D}"/>
              </a:ext>
            </a:extLst>
          </p:cNvPr>
          <p:cNvSpPr>
            <a:spLocks noGrp="1"/>
          </p:cNvSpPr>
          <p:nvPr>
            <p:ph type="ctrTitle"/>
          </p:nvPr>
        </p:nvSpPr>
        <p:spPr>
          <a:xfrm>
            <a:off x="4654296" y="963613"/>
            <a:ext cx="6698514" cy="4981574"/>
          </a:xfrm>
        </p:spPr>
        <p:txBody>
          <a:bodyPr anchor="ctr">
            <a:normAutofit fontScale="90000"/>
          </a:bodyPr>
          <a:lstStyle/>
          <a:p>
            <a:pPr algn="ctr"/>
            <a:r>
              <a:rPr lang="en-US" sz="6000" b="1" kern="1200" dirty="0">
                <a:effectLst/>
                <a:latin typeface="+mj-lt"/>
                <a:ea typeface="+mj-ea"/>
                <a:cs typeface="+mj-cs"/>
              </a:rPr>
              <a:t>New Disease</a:t>
            </a:r>
            <a:br>
              <a:rPr lang="en-US" sz="6000" kern="1200" dirty="0">
                <a:effectLst/>
                <a:latin typeface="+mj-lt"/>
                <a:ea typeface="+mj-ea"/>
                <a:cs typeface="+mj-cs"/>
              </a:rPr>
            </a:br>
            <a:r>
              <a:rPr lang="en-US" sz="4400" kern="1200" cap="small" dirty="0">
                <a:effectLst/>
                <a:latin typeface="+mj-lt"/>
                <a:ea typeface="+mj-ea"/>
                <a:cs typeface="+mj-cs"/>
              </a:rPr>
              <a:t>Necessitates </a:t>
            </a:r>
            <a:br>
              <a:rPr lang="en-US" sz="4400" kern="1200" cap="small" dirty="0">
                <a:effectLst/>
                <a:latin typeface="+mj-lt"/>
                <a:ea typeface="+mj-ea"/>
                <a:cs typeface="+mj-cs"/>
              </a:rPr>
            </a:br>
            <a:r>
              <a:rPr lang="en-US" sz="4400" kern="1200" cap="small" dirty="0">
                <a:effectLst/>
                <a:latin typeface="+mj-lt"/>
                <a:ea typeface="+mj-ea"/>
                <a:cs typeface="+mj-cs"/>
              </a:rPr>
              <a:t>Rapid Dissemination</a:t>
            </a:r>
            <a:br>
              <a:rPr lang="en-US" sz="4000" kern="1200" dirty="0">
                <a:effectLst/>
                <a:latin typeface="+mj-lt"/>
                <a:ea typeface="+mj-ea"/>
                <a:cs typeface="+mj-cs"/>
              </a:rPr>
            </a:br>
            <a:r>
              <a:rPr lang="en-US" sz="4000" kern="1200" dirty="0">
                <a:effectLst/>
                <a:latin typeface="+mj-lt"/>
                <a:ea typeface="+mj-ea"/>
                <a:cs typeface="+mj-cs"/>
              </a:rPr>
              <a:t>(</a:t>
            </a:r>
            <a:r>
              <a:rPr lang="en-US" sz="4000" kern="1200" cap="small" dirty="0">
                <a:effectLst/>
                <a:latin typeface="+mj-lt"/>
                <a:ea typeface="+mj-ea"/>
                <a:cs typeface="+mj-cs"/>
              </a:rPr>
              <a:t>and Discovery</a:t>
            </a:r>
            <a:r>
              <a:rPr lang="en-US" sz="4000" kern="1200" dirty="0">
                <a:effectLst/>
                <a:latin typeface="+mj-lt"/>
                <a:ea typeface="+mj-ea"/>
                <a:cs typeface="+mj-cs"/>
              </a:rPr>
              <a:t>)</a:t>
            </a:r>
            <a:br>
              <a:rPr lang="en-US" sz="4000" kern="1200" dirty="0">
                <a:effectLst/>
                <a:latin typeface="+mj-lt"/>
                <a:ea typeface="+mj-ea"/>
                <a:cs typeface="+mj-cs"/>
              </a:rPr>
            </a:br>
            <a:r>
              <a:rPr lang="en-US" sz="4400" kern="1200" cap="small" dirty="0">
                <a:effectLst/>
                <a:latin typeface="+mj-lt"/>
                <a:ea typeface="+mj-ea"/>
                <a:cs typeface="+mj-cs"/>
              </a:rPr>
              <a:t>of the Next Best Practice</a:t>
            </a:r>
            <a:r>
              <a:rPr lang="en-US" sz="4400" kern="1200" dirty="0">
                <a:effectLst/>
                <a:latin typeface="+mj-lt"/>
                <a:ea typeface="+mj-ea"/>
                <a:cs typeface="+mj-cs"/>
              </a:rPr>
              <a:t>…</a:t>
            </a:r>
            <a:br>
              <a:rPr lang="en-US" sz="6000" kern="1200" dirty="0">
                <a:effectLst/>
                <a:latin typeface="+mj-lt"/>
                <a:ea typeface="+mj-ea"/>
                <a:cs typeface="+mj-cs"/>
              </a:rPr>
            </a:br>
            <a:br>
              <a:rPr lang="en-US" sz="6000" kern="1200" dirty="0">
                <a:effectLst/>
                <a:latin typeface="+mj-lt"/>
                <a:ea typeface="+mj-ea"/>
                <a:cs typeface="+mj-cs"/>
              </a:rPr>
            </a:br>
            <a:r>
              <a:rPr lang="en-US" sz="5300" b="1" kern="1200" dirty="0">
                <a:effectLst/>
                <a:latin typeface="+mj-lt"/>
                <a:ea typeface="+mj-ea"/>
                <a:cs typeface="+mj-cs"/>
              </a:rPr>
              <a:t>CPG-IG </a:t>
            </a:r>
            <a:r>
              <a:rPr lang="en-US" sz="5300" b="1" kern="1200" cap="small" dirty="0">
                <a:effectLst/>
                <a:latin typeface="+mj-lt"/>
                <a:ea typeface="+mj-ea"/>
                <a:cs typeface="+mj-cs"/>
              </a:rPr>
              <a:t>and</a:t>
            </a:r>
            <a:r>
              <a:rPr lang="en-US" sz="5300" b="1" kern="1200" dirty="0">
                <a:effectLst/>
                <a:latin typeface="+mj-lt"/>
                <a:ea typeface="+mj-ea"/>
                <a:cs typeface="+mj-cs"/>
              </a:rPr>
              <a:t> Agile Approach </a:t>
            </a:r>
            <a:r>
              <a:rPr lang="en-US" sz="5300" b="1" kern="1200" cap="small" dirty="0">
                <a:effectLst/>
                <a:latin typeface="+mj-lt"/>
                <a:ea typeface="+mj-ea"/>
                <a:cs typeface="+mj-cs"/>
              </a:rPr>
              <a:t>to</a:t>
            </a:r>
            <a:r>
              <a:rPr lang="en-US" sz="5300" b="1" kern="1200" dirty="0">
                <a:effectLst/>
                <a:latin typeface="+mj-lt"/>
                <a:ea typeface="+mj-ea"/>
                <a:cs typeface="+mj-cs"/>
              </a:rPr>
              <a:t> CPG</a:t>
            </a:r>
            <a:endParaRPr lang="en-US" sz="6000" b="1" kern="1200" dirty="0">
              <a:effectLst/>
              <a:latin typeface="+mj-lt"/>
              <a:ea typeface="+mj-ea"/>
              <a:cs typeface="+mj-cs"/>
            </a:endParaRPr>
          </a:p>
        </p:txBody>
      </p:sp>
      <p:sp>
        <p:nvSpPr>
          <p:cNvPr id="3" name="Subtitle 2">
            <a:extLst>
              <a:ext uri="{FF2B5EF4-FFF2-40B4-BE49-F238E27FC236}">
                <a16:creationId xmlns:a16="http://schemas.microsoft.com/office/drawing/2014/main" id="{5148724E-3568-4699-8D29-829B1B6905E5}"/>
              </a:ext>
            </a:extLst>
          </p:cNvPr>
          <p:cNvSpPr>
            <a:spLocks noGrp="1"/>
          </p:cNvSpPr>
          <p:nvPr>
            <p:ph type="subTitle" idx="1"/>
          </p:nvPr>
        </p:nvSpPr>
        <p:spPr>
          <a:xfrm>
            <a:off x="953029" y="1776410"/>
            <a:ext cx="3030377" cy="4548188"/>
          </a:xfrm>
        </p:spPr>
        <p:txBody>
          <a:bodyPr anchor="ctr">
            <a:normAutofit/>
          </a:bodyPr>
          <a:lstStyle/>
          <a:p>
            <a:pPr algn="r"/>
            <a:r>
              <a:rPr lang="en-US" sz="3600" b="1" dirty="0">
                <a:solidFill>
                  <a:schemeClr val="tx1"/>
                </a:solidFill>
              </a:rPr>
              <a:t>C19 Digital Guideline Working Group</a:t>
            </a:r>
          </a:p>
        </p:txBody>
      </p:sp>
      <p:sp>
        <p:nvSpPr>
          <p:cNvPr id="61" name="TextBox 60">
            <a:extLst>
              <a:ext uri="{FF2B5EF4-FFF2-40B4-BE49-F238E27FC236}">
                <a16:creationId xmlns:a16="http://schemas.microsoft.com/office/drawing/2014/main" id="{7D5263C7-41BE-4B78-B84C-94CE291B1662}"/>
              </a:ext>
            </a:extLst>
          </p:cNvPr>
          <p:cNvSpPr txBox="1"/>
          <p:nvPr/>
        </p:nvSpPr>
        <p:spPr>
          <a:xfrm>
            <a:off x="7034536" y="6241017"/>
            <a:ext cx="2182008" cy="369332"/>
          </a:xfrm>
          <a:prstGeom prst="rect">
            <a:avLst/>
          </a:prstGeom>
          <a:noFill/>
        </p:spPr>
        <p:txBody>
          <a:bodyPr wrap="none" rtlCol="0">
            <a:spAutoFit/>
          </a:bodyPr>
          <a:lstStyle/>
          <a:p>
            <a:r>
              <a:rPr lang="en-US" dirty="0"/>
              <a:t>Details in Appendix 2</a:t>
            </a:r>
          </a:p>
        </p:txBody>
      </p:sp>
    </p:spTree>
    <p:extLst>
      <p:ext uri="{BB962C8B-B14F-4D97-AF65-F5344CB8AC3E}">
        <p14:creationId xmlns:p14="http://schemas.microsoft.com/office/powerpoint/2010/main" val="4051565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914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2988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459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5"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1"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66"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391C57C-BF92-465F-9E9C-2A73884EEE7D}"/>
              </a:ext>
            </a:extLst>
          </p:cNvPr>
          <p:cNvSpPr>
            <a:spLocks noGrp="1"/>
          </p:cNvSpPr>
          <p:nvPr>
            <p:ph type="ctrTitle"/>
          </p:nvPr>
        </p:nvSpPr>
        <p:spPr>
          <a:xfrm>
            <a:off x="4654296" y="963613"/>
            <a:ext cx="6698514" cy="4981574"/>
          </a:xfrm>
        </p:spPr>
        <p:txBody>
          <a:bodyPr anchor="ctr">
            <a:normAutofit fontScale="90000"/>
          </a:bodyPr>
          <a:lstStyle/>
          <a:p>
            <a:pPr algn="ctr"/>
            <a:r>
              <a:rPr lang="en-US" sz="6000" b="1" dirty="0"/>
              <a:t>Appendix 2:</a:t>
            </a:r>
            <a:br>
              <a:rPr lang="en-US" sz="6000" b="1" dirty="0"/>
            </a:br>
            <a:br>
              <a:rPr lang="en-US" sz="6000" b="1" dirty="0"/>
            </a:br>
            <a:r>
              <a:rPr lang="en-US" sz="6000" b="1" cap="small" dirty="0"/>
              <a:t>AGILE</a:t>
            </a:r>
            <a:br>
              <a:rPr lang="en-US" sz="6000" b="1" cap="small" dirty="0"/>
            </a:br>
            <a:r>
              <a:rPr lang="en-US" sz="6000" b="1" cap="small" dirty="0"/>
              <a:t>Approach to CPG Development</a:t>
            </a:r>
            <a:br>
              <a:rPr lang="en-US" sz="6000" b="1" cap="small" dirty="0"/>
            </a:br>
            <a:br>
              <a:rPr lang="en-US" sz="6000" b="1" cap="small" dirty="0"/>
            </a:br>
            <a:r>
              <a:rPr lang="en-US" sz="6000" b="1" cap="small" dirty="0"/>
              <a:t>AGILE KE</a:t>
            </a:r>
            <a:endParaRPr lang="en-US" sz="6000" b="1" kern="1200" cap="small" dirty="0">
              <a:effectLst/>
              <a:latin typeface="+mj-lt"/>
              <a:ea typeface="+mj-ea"/>
              <a:cs typeface="+mj-cs"/>
            </a:endParaRPr>
          </a:p>
        </p:txBody>
      </p:sp>
      <p:sp>
        <p:nvSpPr>
          <p:cNvPr id="3" name="Subtitle 2">
            <a:extLst>
              <a:ext uri="{FF2B5EF4-FFF2-40B4-BE49-F238E27FC236}">
                <a16:creationId xmlns:a16="http://schemas.microsoft.com/office/drawing/2014/main" id="{5148724E-3568-4699-8D29-829B1B6905E5}"/>
              </a:ext>
            </a:extLst>
          </p:cNvPr>
          <p:cNvSpPr>
            <a:spLocks noGrp="1"/>
          </p:cNvSpPr>
          <p:nvPr>
            <p:ph type="subTitle" idx="1"/>
          </p:nvPr>
        </p:nvSpPr>
        <p:spPr>
          <a:xfrm>
            <a:off x="953029" y="1776410"/>
            <a:ext cx="3030377" cy="4548188"/>
          </a:xfrm>
        </p:spPr>
        <p:txBody>
          <a:bodyPr anchor="ctr">
            <a:normAutofit/>
          </a:bodyPr>
          <a:lstStyle/>
          <a:p>
            <a:pPr algn="r"/>
            <a:r>
              <a:rPr lang="en-US" sz="3600" b="1" dirty="0">
                <a:solidFill>
                  <a:schemeClr val="tx1"/>
                </a:solidFill>
              </a:rPr>
              <a:t>C19 Digital Guideline Working Group</a:t>
            </a:r>
          </a:p>
        </p:txBody>
      </p:sp>
      <p:sp>
        <p:nvSpPr>
          <p:cNvPr id="4" name="TextBox 3">
            <a:extLst>
              <a:ext uri="{FF2B5EF4-FFF2-40B4-BE49-F238E27FC236}">
                <a16:creationId xmlns:a16="http://schemas.microsoft.com/office/drawing/2014/main" id="{1DB4921F-2232-48BC-90C2-FFF88FE75346}"/>
              </a:ext>
            </a:extLst>
          </p:cNvPr>
          <p:cNvSpPr txBox="1"/>
          <p:nvPr/>
        </p:nvSpPr>
        <p:spPr>
          <a:xfrm>
            <a:off x="442913" y="6342065"/>
            <a:ext cx="11495198" cy="369332"/>
          </a:xfrm>
          <a:prstGeom prst="rect">
            <a:avLst/>
          </a:prstGeom>
          <a:noFill/>
        </p:spPr>
        <p:txBody>
          <a:bodyPr wrap="none" rtlCol="0">
            <a:spAutoFit/>
          </a:bodyPr>
          <a:lstStyle/>
          <a:p>
            <a:r>
              <a:rPr lang="en-US" dirty="0">
                <a:hlinkClick r:id="rId2">
                  <a:extLst>
                    <a:ext uri="{A12FA001-AC4F-418D-AE19-62706E023703}">
                      <ahyp:hlinkClr xmlns:ahyp="http://schemas.microsoft.com/office/drawing/2018/hyperlinkcolor" val="tx"/>
                    </a:ext>
                  </a:extLst>
                </a:hlinkClick>
              </a:rPr>
              <a:t>http://build.fhir.org/ig/HL7/cqf-recommendations/documentation-approach-12-conceptual-knowledge-architecture.html</a:t>
            </a:r>
            <a:endParaRPr lang="en-US" dirty="0"/>
          </a:p>
        </p:txBody>
      </p:sp>
    </p:spTree>
    <p:extLst>
      <p:ext uri="{BB962C8B-B14F-4D97-AF65-F5344CB8AC3E}">
        <p14:creationId xmlns:p14="http://schemas.microsoft.com/office/powerpoint/2010/main" val="35724744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8765-3157-4570-B6AD-555B3A7577A1}"/>
              </a:ext>
            </a:extLst>
          </p:cNvPr>
          <p:cNvSpPr>
            <a:spLocks noGrp="1"/>
          </p:cNvSpPr>
          <p:nvPr>
            <p:ph type="title"/>
          </p:nvPr>
        </p:nvSpPr>
        <p:spPr>
          <a:xfrm>
            <a:off x="613188" y="818590"/>
            <a:ext cx="4232690" cy="5113967"/>
          </a:xfrm>
          <a:noFill/>
        </p:spPr>
        <p:txBody>
          <a:bodyPr vert="horz" lIns="91440" tIns="45720" rIns="91440" bIns="45720" rtlCol="0" anchor="b">
            <a:normAutofit fontScale="90000"/>
          </a:bodyPr>
          <a:lstStyle/>
          <a:p>
            <a:r>
              <a:rPr lang="en-US" b="1" dirty="0"/>
              <a:t>Integration &amp; Collaboration with Guideline Development Process and CPG Knowledge Engineering Lifecycle Processes</a:t>
            </a:r>
            <a:endParaRPr lang="en-US" dirty="0"/>
          </a:p>
        </p:txBody>
      </p:sp>
      <p:pic>
        <p:nvPicPr>
          <p:cNvPr id="6146" name="Picture 2">
            <a:extLst>
              <a:ext uri="{FF2B5EF4-FFF2-40B4-BE49-F238E27FC236}">
                <a16:creationId xmlns:a16="http://schemas.microsoft.com/office/drawing/2014/main" id="{F6D1906A-984B-45D1-955C-51460F9F946C}"/>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t="2169" r="-1" b="-1"/>
          <a:stretch/>
        </p:blipFill>
        <p:spPr bwMode="auto">
          <a:xfrm>
            <a:off x="4654297" y="10"/>
            <a:ext cx="7537704"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005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4445499" y="1276351"/>
            <a:ext cx="5403501" cy="115632"/>
          </a:xfrm>
          <a:prstGeom prst="rightArrow">
            <a:avLst>
              <a:gd name="adj1" fmla="val 50000"/>
              <a:gd name="adj2" fmla="val 50000"/>
            </a:avLst>
          </a:prstGeom>
          <a:solidFill>
            <a:srgbClr val="C9DAF8"/>
          </a:solidFill>
          <a:ln w="9525"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 name="Google Shape;55;p13"/>
          <p:cNvSpPr/>
          <p:nvPr/>
        </p:nvSpPr>
        <p:spPr>
          <a:xfrm>
            <a:off x="491300" y="1193600"/>
            <a:ext cx="1500400" cy="5512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solidFill>
                  <a:srgbClr val="1C4587"/>
                </a:solidFill>
              </a:rPr>
              <a:t>Content</a:t>
            </a:r>
            <a:endParaRPr sz="1333" b="1">
              <a:solidFill>
                <a:srgbClr val="1C4587"/>
              </a:solidFill>
            </a:endParaRPr>
          </a:p>
        </p:txBody>
      </p:sp>
      <p:sp>
        <p:nvSpPr>
          <p:cNvPr id="56" name="Google Shape;56;p13"/>
          <p:cNvSpPr/>
          <p:nvPr/>
        </p:nvSpPr>
        <p:spPr>
          <a:xfrm>
            <a:off x="491300" y="1954500"/>
            <a:ext cx="1500400" cy="5512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solidFill>
                  <a:srgbClr val="274E13"/>
                </a:solidFill>
              </a:rPr>
              <a:t>Knowledge</a:t>
            </a:r>
            <a:endParaRPr sz="1333" b="1">
              <a:solidFill>
                <a:srgbClr val="274E13"/>
              </a:solidFill>
            </a:endParaRPr>
          </a:p>
          <a:p>
            <a:pPr algn="ctr"/>
            <a:r>
              <a:rPr lang="en" sz="1333" b="1">
                <a:solidFill>
                  <a:srgbClr val="274E13"/>
                </a:solidFill>
              </a:rPr>
              <a:t>Engineering</a:t>
            </a:r>
            <a:endParaRPr sz="1333" b="1">
              <a:solidFill>
                <a:srgbClr val="274E13"/>
              </a:solidFill>
            </a:endParaRPr>
          </a:p>
        </p:txBody>
      </p:sp>
      <p:sp>
        <p:nvSpPr>
          <p:cNvPr id="57" name="Google Shape;57;p13"/>
          <p:cNvSpPr/>
          <p:nvPr/>
        </p:nvSpPr>
        <p:spPr>
          <a:xfrm>
            <a:off x="491300" y="2747000"/>
            <a:ext cx="1500400" cy="5512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solidFill>
                  <a:srgbClr val="0C343D"/>
                </a:solidFill>
              </a:rPr>
              <a:t>Terminology</a:t>
            </a:r>
            <a:endParaRPr sz="1333" b="1">
              <a:solidFill>
                <a:srgbClr val="0C343D"/>
              </a:solidFill>
            </a:endParaRPr>
          </a:p>
        </p:txBody>
      </p:sp>
      <p:sp>
        <p:nvSpPr>
          <p:cNvPr id="58" name="Google Shape;58;p13"/>
          <p:cNvSpPr/>
          <p:nvPr/>
        </p:nvSpPr>
        <p:spPr>
          <a:xfrm>
            <a:off x="491300" y="3594200"/>
            <a:ext cx="1500400" cy="5512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solidFill>
                  <a:srgbClr val="4C1130"/>
                </a:solidFill>
              </a:rPr>
              <a:t>Validation</a:t>
            </a:r>
            <a:endParaRPr sz="1333" b="1">
              <a:solidFill>
                <a:srgbClr val="4C1130"/>
              </a:solidFill>
            </a:endParaRPr>
          </a:p>
        </p:txBody>
      </p:sp>
      <p:sp>
        <p:nvSpPr>
          <p:cNvPr id="59" name="Google Shape;59;p13"/>
          <p:cNvSpPr/>
          <p:nvPr/>
        </p:nvSpPr>
        <p:spPr>
          <a:xfrm>
            <a:off x="491300" y="4408200"/>
            <a:ext cx="1500400" cy="5512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b="1">
                <a:solidFill>
                  <a:srgbClr val="7F6000"/>
                </a:solidFill>
              </a:rPr>
              <a:t>Delivery</a:t>
            </a:r>
            <a:endParaRPr sz="1333" b="1">
              <a:solidFill>
                <a:srgbClr val="7F6000"/>
              </a:solidFill>
            </a:endParaRPr>
          </a:p>
        </p:txBody>
      </p:sp>
      <p:sp>
        <p:nvSpPr>
          <p:cNvPr id="60" name="Google Shape;60;p13"/>
          <p:cNvSpPr/>
          <p:nvPr/>
        </p:nvSpPr>
        <p:spPr>
          <a:xfrm>
            <a:off x="491300" y="5222200"/>
            <a:ext cx="1500400" cy="5512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r>
              <a:rPr lang="en" sz="1333" b="1">
                <a:solidFill>
                  <a:srgbClr val="783F04"/>
                </a:solidFill>
              </a:rPr>
              <a:t>Implementation</a:t>
            </a:r>
            <a:endParaRPr sz="1333" b="1">
              <a:solidFill>
                <a:srgbClr val="783F04"/>
              </a:solidFill>
            </a:endParaRPr>
          </a:p>
        </p:txBody>
      </p:sp>
      <p:sp>
        <p:nvSpPr>
          <p:cNvPr id="61" name="Google Shape;61;p13"/>
          <p:cNvSpPr/>
          <p:nvPr/>
        </p:nvSpPr>
        <p:spPr>
          <a:xfrm>
            <a:off x="491300" y="6036200"/>
            <a:ext cx="1500400" cy="551200"/>
          </a:xfrm>
          <a:prstGeom prst="roundRect">
            <a:avLst>
              <a:gd name="adj" fmla="val 16667"/>
            </a:avLst>
          </a:prstGeom>
          <a:solidFill>
            <a:srgbClr val="F4CCCC"/>
          </a:solidFill>
          <a:ln w="9525" cap="flat" cmpd="sng">
            <a:solidFill>
              <a:srgbClr val="990000"/>
            </a:solidFill>
            <a:prstDash val="solid"/>
            <a:round/>
            <a:headEnd type="none" w="sm" len="sm"/>
            <a:tailEnd type="none" w="sm" len="sm"/>
          </a:ln>
        </p:spPr>
        <p:txBody>
          <a:bodyPr spcFirstLastPara="1" wrap="square" lIns="0" tIns="121900" rIns="0" bIns="121900" anchor="ctr" anchorCtr="0">
            <a:noAutofit/>
          </a:bodyPr>
          <a:lstStyle/>
          <a:p>
            <a:pPr algn="ctr"/>
            <a:r>
              <a:rPr lang="en" sz="1333" b="1">
                <a:solidFill>
                  <a:srgbClr val="660000"/>
                </a:solidFill>
              </a:rPr>
              <a:t>Knowledge</a:t>
            </a:r>
            <a:endParaRPr sz="1333" b="1">
              <a:solidFill>
                <a:srgbClr val="660000"/>
              </a:solidFill>
            </a:endParaRPr>
          </a:p>
          <a:p>
            <a:pPr algn="ctr"/>
            <a:r>
              <a:rPr lang="en" sz="1333" b="1">
                <a:solidFill>
                  <a:srgbClr val="660000"/>
                </a:solidFill>
              </a:rPr>
              <a:t>Architecture</a:t>
            </a:r>
            <a:endParaRPr sz="1333" b="1">
              <a:solidFill>
                <a:srgbClr val="660000"/>
              </a:solidFill>
            </a:endParaRPr>
          </a:p>
        </p:txBody>
      </p:sp>
      <p:sp>
        <p:nvSpPr>
          <p:cNvPr id="62" name="Google Shape;62;p13"/>
          <p:cNvSpPr/>
          <p:nvPr/>
        </p:nvSpPr>
        <p:spPr>
          <a:xfrm>
            <a:off x="491300" y="314800"/>
            <a:ext cx="1500400" cy="551200"/>
          </a:xfrm>
          <a:prstGeom prst="roundRect">
            <a:avLst>
              <a:gd name="adj" fmla="val 16667"/>
            </a:avLst>
          </a:prstGeom>
          <a:solidFill>
            <a:srgbClr val="D9D2E9"/>
          </a:solidFill>
          <a:ln w="9525" cap="flat" cmpd="sng">
            <a:solidFill>
              <a:srgbClr val="351C75"/>
            </a:solidFill>
            <a:prstDash val="solid"/>
            <a:round/>
            <a:headEnd type="none" w="sm" len="sm"/>
            <a:tailEnd type="none" w="sm" len="sm"/>
          </a:ln>
        </p:spPr>
        <p:txBody>
          <a:bodyPr spcFirstLastPara="1" wrap="square" lIns="0" tIns="121900" rIns="0" bIns="121900" anchor="ctr" anchorCtr="0">
            <a:noAutofit/>
          </a:bodyPr>
          <a:lstStyle/>
          <a:p>
            <a:pPr algn="ctr"/>
            <a:r>
              <a:rPr lang="en" sz="1333" b="1">
                <a:solidFill>
                  <a:srgbClr val="20124D"/>
                </a:solidFill>
              </a:rPr>
              <a:t>Program</a:t>
            </a:r>
            <a:endParaRPr sz="1333" b="1">
              <a:solidFill>
                <a:srgbClr val="20124D"/>
              </a:solidFill>
            </a:endParaRPr>
          </a:p>
          <a:p>
            <a:pPr algn="ctr"/>
            <a:r>
              <a:rPr lang="en" sz="1333" b="1">
                <a:solidFill>
                  <a:srgbClr val="20124D"/>
                </a:solidFill>
              </a:rPr>
              <a:t>Management</a:t>
            </a:r>
            <a:endParaRPr sz="1333" b="1">
              <a:solidFill>
                <a:srgbClr val="20124D"/>
              </a:solidFill>
            </a:endParaRPr>
          </a:p>
        </p:txBody>
      </p:sp>
      <p:grpSp>
        <p:nvGrpSpPr>
          <p:cNvPr id="63" name="Google Shape;63;p13"/>
          <p:cNvGrpSpPr/>
          <p:nvPr/>
        </p:nvGrpSpPr>
        <p:grpSpPr>
          <a:xfrm>
            <a:off x="2422400" y="1048949"/>
            <a:ext cx="1188400" cy="1058547"/>
            <a:chOff x="1969200" y="786712"/>
            <a:chExt cx="891300" cy="793910"/>
          </a:xfrm>
        </p:grpSpPr>
        <p:grpSp>
          <p:nvGrpSpPr>
            <p:cNvPr id="64" name="Google Shape;64;p13"/>
            <p:cNvGrpSpPr/>
            <p:nvPr/>
          </p:nvGrpSpPr>
          <p:grpSpPr>
            <a:xfrm>
              <a:off x="1969200" y="786712"/>
              <a:ext cx="891300" cy="793910"/>
              <a:chOff x="1969200" y="906200"/>
              <a:chExt cx="891300" cy="750600"/>
            </a:xfrm>
          </p:grpSpPr>
          <p:sp>
            <p:nvSpPr>
              <p:cNvPr id="65" name="Google Shape;65;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200"/>
              </a:p>
            </p:txBody>
          </p:sp>
          <p:sp>
            <p:nvSpPr>
              <p:cNvPr id="66" name="Google Shape;66;p13"/>
              <p:cNvSpPr txBox="1"/>
              <p:nvPr/>
            </p:nvSpPr>
            <p:spPr>
              <a:xfrm>
                <a:off x="1969200" y="1243400"/>
                <a:ext cx="891300" cy="413400"/>
              </a:xfrm>
              <a:prstGeom prst="rect">
                <a:avLst/>
              </a:prstGeom>
              <a:noFill/>
              <a:ln>
                <a:noFill/>
              </a:ln>
            </p:spPr>
            <p:txBody>
              <a:bodyPr spcFirstLastPara="1" wrap="square" lIns="121900" tIns="121900" rIns="121900" bIns="121900" anchor="t" anchorCtr="0">
                <a:noAutofit/>
              </a:bodyPr>
              <a:lstStyle/>
              <a:p>
                <a:pPr algn="ctr"/>
                <a:r>
                  <a:rPr lang="en" sz="933"/>
                  <a:t>Identify Need &amp; Opportunity</a:t>
                </a:r>
                <a:endParaRPr sz="933"/>
              </a:p>
            </p:txBody>
          </p:sp>
        </p:grpSp>
        <p:sp>
          <p:nvSpPr>
            <p:cNvPr id="67" name="Google Shape;67;p13"/>
            <p:cNvSpPr/>
            <p:nvPr/>
          </p:nvSpPr>
          <p:spPr>
            <a:xfrm>
              <a:off x="2346600" y="933075"/>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1333" b="1"/>
            </a:p>
          </p:txBody>
        </p:sp>
      </p:grpSp>
      <p:sp>
        <p:nvSpPr>
          <p:cNvPr id="68" name="Google Shape;68;p13"/>
          <p:cNvSpPr/>
          <p:nvPr/>
        </p:nvSpPr>
        <p:spPr>
          <a:xfrm>
            <a:off x="158600" y="1374200"/>
            <a:ext cx="182000" cy="1900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1333" b="1"/>
          </a:p>
        </p:txBody>
      </p:sp>
      <p:sp>
        <p:nvSpPr>
          <p:cNvPr id="69" name="Google Shape;69;p13"/>
          <p:cNvSpPr/>
          <p:nvPr/>
        </p:nvSpPr>
        <p:spPr>
          <a:xfrm>
            <a:off x="158600" y="2179920"/>
            <a:ext cx="182000" cy="1900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1333" b="1"/>
          </a:p>
        </p:txBody>
      </p:sp>
      <p:sp>
        <p:nvSpPr>
          <p:cNvPr id="70" name="Google Shape;70;p13"/>
          <p:cNvSpPr/>
          <p:nvPr/>
        </p:nvSpPr>
        <p:spPr>
          <a:xfrm>
            <a:off x="158600" y="2985640"/>
            <a:ext cx="182000" cy="1900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1333" b="1"/>
          </a:p>
        </p:txBody>
      </p:sp>
      <p:sp>
        <p:nvSpPr>
          <p:cNvPr id="71" name="Google Shape;71;p13"/>
          <p:cNvSpPr/>
          <p:nvPr/>
        </p:nvSpPr>
        <p:spPr>
          <a:xfrm>
            <a:off x="158600" y="3791360"/>
            <a:ext cx="182000" cy="1900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1333" b="1"/>
          </a:p>
        </p:txBody>
      </p:sp>
      <p:sp>
        <p:nvSpPr>
          <p:cNvPr id="72" name="Google Shape;72;p13"/>
          <p:cNvSpPr/>
          <p:nvPr/>
        </p:nvSpPr>
        <p:spPr>
          <a:xfrm>
            <a:off x="158600" y="4597080"/>
            <a:ext cx="182000" cy="1900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1333" b="1"/>
          </a:p>
        </p:txBody>
      </p:sp>
      <p:sp>
        <p:nvSpPr>
          <p:cNvPr id="73" name="Google Shape;73;p13"/>
          <p:cNvSpPr/>
          <p:nvPr/>
        </p:nvSpPr>
        <p:spPr>
          <a:xfrm>
            <a:off x="158600" y="5402800"/>
            <a:ext cx="182000" cy="1900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endParaRPr sz="1333" b="1"/>
          </a:p>
        </p:txBody>
      </p:sp>
      <p:grpSp>
        <p:nvGrpSpPr>
          <p:cNvPr id="74" name="Google Shape;74;p13"/>
          <p:cNvGrpSpPr/>
          <p:nvPr/>
        </p:nvGrpSpPr>
        <p:grpSpPr>
          <a:xfrm>
            <a:off x="3438967" y="1036980"/>
            <a:ext cx="1360800" cy="1058557"/>
            <a:chOff x="2671875" y="954973"/>
            <a:chExt cx="1020600" cy="793918"/>
          </a:xfrm>
        </p:grpSpPr>
        <p:grpSp>
          <p:nvGrpSpPr>
            <p:cNvPr id="75" name="Google Shape;75;p13"/>
            <p:cNvGrpSpPr/>
            <p:nvPr/>
          </p:nvGrpSpPr>
          <p:grpSpPr>
            <a:xfrm>
              <a:off x="2671875" y="954973"/>
              <a:ext cx="1020600" cy="793918"/>
              <a:chOff x="1897075" y="906200"/>
              <a:chExt cx="1020600" cy="750608"/>
            </a:xfrm>
          </p:grpSpPr>
          <p:sp>
            <p:nvSpPr>
              <p:cNvPr id="76" name="Google Shape;76;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933"/>
              </a:p>
            </p:txBody>
          </p:sp>
          <p:sp>
            <p:nvSpPr>
              <p:cNvPr id="77" name="Google Shape;77;p13"/>
              <p:cNvSpPr txBox="1"/>
              <p:nvPr/>
            </p:nvSpPr>
            <p:spPr>
              <a:xfrm>
                <a:off x="1897075" y="1243408"/>
                <a:ext cx="1020600" cy="413400"/>
              </a:xfrm>
              <a:prstGeom prst="rect">
                <a:avLst/>
              </a:prstGeom>
              <a:noFill/>
              <a:ln>
                <a:noFill/>
              </a:ln>
            </p:spPr>
            <p:txBody>
              <a:bodyPr spcFirstLastPara="1" wrap="square" lIns="121900" tIns="121900" rIns="121900" bIns="121900" anchor="t" anchorCtr="0">
                <a:noAutofit/>
              </a:bodyPr>
              <a:lstStyle/>
              <a:p>
                <a:pPr algn="ctr"/>
                <a:r>
                  <a:rPr lang="en" sz="933" dirty="0"/>
                  <a:t>Prioritized CPG Topic Defined &amp; Feasible</a:t>
                </a:r>
                <a:endParaRPr sz="933" dirty="0"/>
              </a:p>
            </p:txBody>
          </p:sp>
        </p:grpSp>
        <p:sp>
          <p:nvSpPr>
            <p:cNvPr id="78" name="Google Shape;78;p13"/>
            <p:cNvSpPr/>
            <p:nvPr/>
          </p:nvSpPr>
          <p:spPr>
            <a:xfrm>
              <a:off x="3039775" y="1119112"/>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79" name="Google Shape;79;p13"/>
            <p:cNvSpPr/>
            <p:nvPr/>
          </p:nvSpPr>
          <p:spPr>
            <a:xfrm>
              <a:off x="3219025" y="1119112"/>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grpSp>
      <p:grpSp>
        <p:nvGrpSpPr>
          <p:cNvPr id="80" name="Google Shape;80;p13"/>
          <p:cNvGrpSpPr/>
          <p:nvPr/>
        </p:nvGrpSpPr>
        <p:grpSpPr>
          <a:xfrm>
            <a:off x="4678417" y="1037053"/>
            <a:ext cx="1188400" cy="1058547"/>
            <a:chOff x="3464000" y="1238900"/>
            <a:chExt cx="891300" cy="793910"/>
          </a:xfrm>
        </p:grpSpPr>
        <p:grpSp>
          <p:nvGrpSpPr>
            <p:cNvPr id="81" name="Google Shape;81;p13"/>
            <p:cNvGrpSpPr/>
            <p:nvPr/>
          </p:nvGrpSpPr>
          <p:grpSpPr>
            <a:xfrm>
              <a:off x="3464000" y="1238900"/>
              <a:ext cx="891300" cy="793910"/>
              <a:chOff x="1969200" y="906200"/>
              <a:chExt cx="891300" cy="750600"/>
            </a:xfrm>
          </p:grpSpPr>
          <p:sp>
            <p:nvSpPr>
              <p:cNvPr id="82" name="Google Shape;82;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933"/>
              </a:p>
            </p:txBody>
          </p:sp>
          <p:sp>
            <p:nvSpPr>
              <p:cNvPr id="83" name="Google Shape;83;p13"/>
              <p:cNvSpPr txBox="1"/>
              <p:nvPr/>
            </p:nvSpPr>
            <p:spPr>
              <a:xfrm>
                <a:off x="1969200" y="1243400"/>
                <a:ext cx="891300" cy="413400"/>
              </a:xfrm>
              <a:prstGeom prst="rect">
                <a:avLst/>
              </a:prstGeom>
              <a:noFill/>
              <a:ln>
                <a:noFill/>
              </a:ln>
            </p:spPr>
            <p:txBody>
              <a:bodyPr spcFirstLastPara="1" wrap="square" lIns="121900" tIns="121900" rIns="121900" bIns="121900" anchor="t" anchorCtr="0">
                <a:noAutofit/>
              </a:bodyPr>
              <a:lstStyle/>
              <a:p>
                <a:pPr algn="ctr"/>
                <a:r>
                  <a:rPr lang="en" sz="933"/>
                  <a:t>Agile CPG Team Formed</a:t>
                </a:r>
                <a:endParaRPr sz="933"/>
              </a:p>
            </p:txBody>
          </p:sp>
        </p:grpSp>
        <p:grpSp>
          <p:nvGrpSpPr>
            <p:cNvPr id="84" name="Google Shape;84;p13"/>
            <p:cNvGrpSpPr/>
            <p:nvPr/>
          </p:nvGrpSpPr>
          <p:grpSpPr>
            <a:xfrm>
              <a:off x="3682050" y="1241663"/>
              <a:ext cx="455200" cy="426567"/>
              <a:chOff x="3682050" y="1241663"/>
              <a:chExt cx="455200" cy="426567"/>
            </a:xfrm>
          </p:grpSpPr>
          <p:sp>
            <p:nvSpPr>
              <p:cNvPr id="85" name="Google Shape;85;p13"/>
              <p:cNvSpPr/>
              <p:nvPr/>
            </p:nvSpPr>
            <p:spPr>
              <a:xfrm>
                <a:off x="3841400" y="1241663"/>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86" name="Google Shape;86;p13"/>
              <p:cNvSpPr/>
              <p:nvPr/>
            </p:nvSpPr>
            <p:spPr>
              <a:xfrm>
                <a:off x="3682050" y="1373271"/>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87" name="Google Shape;87;p13"/>
              <p:cNvSpPr/>
              <p:nvPr/>
            </p:nvSpPr>
            <p:spPr>
              <a:xfrm>
                <a:off x="4000750" y="1373271"/>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88" name="Google Shape;88;p13"/>
              <p:cNvSpPr/>
              <p:nvPr/>
            </p:nvSpPr>
            <p:spPr>
              <a:xfrm>
                <a:off x="3749775" y="1525729"/>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89" name="Google Shape;89;p13"/>
              <p:cNvSpPr/>
              <p:nvPr/>
            </p:nvSpPr>
            <p:spPr>
              <a:xfrm>
                <a:off x="3930554" y="1525729"/>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grpSp>
        <p:sp>
          <p:nvSpPr>
            <p:cNvPr id="90" name="Google Shape;90;p13"/>
            <p:cNvSpPr/>
            <p:nvPr/>
          </p:nvSpPr>
          <p:spPr>
            <a:xfrm>
              <a:off x="3841400" y="138417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endParaRPr sz="933" b="1"/>
            </a:p>
          </p:txBody>
        </p:sp>
      </p:grpSp>
      <p:grpSp>
        <p:nvGrpSpPr>
          <p:cNvPr id="91" name="Google Shape;91;p13"/>
          <p:cNvGrpSpPr/>
          <p:nvPr/>
        </p:nvGrpSpPr>
        <p:grpSpPr>
          <a:xfrm>
            <a:off x="5953123" y="1032562"/>
            <a:ext cx="1188400" cy="1058577"/>
            <a:chOff x="4198975" y="1539788"/>
            <a:chExt cx="891300" cy="793933"/>
          </a:xfrm>
        </p:grpSpPr>
        <p:grpSp>
          <p:nvGrpSpPr>
            <p:cNvPr id="92" name="Google Shape;92;p13"/>
            <p:cNvGrpSpPr/>
            <p:nvPr/>
          </p:nvGrpSpPr>
          <p:grpSpPr>
            <a:xfrm>
              <a:off x="4198975" y="1539811"/>
              <a:ext cx="891300" cy="793910"/>
              <a:chOff x="1969200" y="906200"/>
              <a:chExt cx="891300" cy="750600"/>
            </a:xfrm>
          </p:grpSpPr>
          <p:sp>
            <p:nvSpPr>
              <p:cNvPr id="93" name="Google Shape;93;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933"/>
              </a:p>
            </p:txBody>
          </p:sp>
          <p:sp>
            <p:nvSpPr>
              <p:cNvPr id="94" name="Google Shape;94;p13"/>
              <p:cNvSpPr txBox="1"/>
              <p:nvPr/>
            </p:nvSpPr>
            <p:spPr>
              <a:xfrm>
                <a:off x="1969200" y="1243400"/>
                <a:ext cx="891300" cy="413400"/>
              </a:xfrm>
              <a:prstGeom prst="rect">
                <a:avLst/>
              </a:prstGeom>
              <a:noFill/>
              <a:ln>
                <a:noFill/>
              </a:ln>
            </p:spPr>
            <p:txBody>
              <a:bodyPr spcFirstLastPara="1" wrap="square" lIns="121900" tIns="121900" rIns="121900" bIns="121900" anchor="t" anchorCtr="0">
                <a:noAutofit/>
              </a:bodyPr>
              <a:lstStyle/>
              <a:p>
                <a:pPr algn="ctr"/>
                <a:r>
                  <a:rPr lang="en" sz="933"/>
                  <a:t>CPG L1, L2, L3 Initiated</a:t>
                </a:r>
                <a:endParaRPr sz="933"/>
              </a:p>
            </p:txBody>
          </p:sp>
        </p:grpSp>
        <p:grpSp>
          <p:nvGrpSpPr>
            <p:cNvPr id="95" name="Google Shape;95;p13"/>
            <p:cNvGrpSpPr/>
            <p:nvPr/>
          </p:nvGrpSpPr>
          <p:grpSpPr>
            <a:xfrm>
              <a:off x="4417025" y="1539788"/>
              <a:ext cx="455200" cy="431546"/>
              <a:chOff x="3682050" y="1241663"/>
              <a:chExt cx="455200" cy="431546"/>
            </a:xfrm>
          </p:grpSpPr>
          <p:sp>
            <p:nvSpPr>
              <p:cNvPr id="96" name="Google Shape;96;p13"/>
              <p:cNvSpPr/>
              <p:nvPr/>
            </p:nvSpPr>
            <p:spPr>
              <a:xfrm>
                <a:off x="3841400" y="1241663"/>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97" name="Google Shape;97;p13"/>
              <p:cNvSpPr/>
              <p:nvPr/>
            </p:nvSpPr>
            <p:spPr>
              <a:xfrm>
                <a:off x="3682050" y="1373271"/>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98" name="Google Shape;98;p13"/>
              <p:cNvSpPr/>
              <p:nvPr/>
            </p:nvSpPr>
            <p:spPr>
              <a:xfrm>
                <a:off x="4000750" y="1373271"/>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99" name="Google Shape;99;p13"/>
              <p:cNvSpPr/>
              <p:nvPr/>
            </p:nvSpPr>
            <p:spPr>
              <a:xfrm>
                <a:off x="3749775" y="1530709"/>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00" name="Google Shape;100;p13"/>
              <p:cNvSpPr/>
              <p:nvPr/>
            </p:nvSpPr>
            <p:spPr>
              <a:xfrm>
                <a:off x="3930554" y="1530709"/>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grpSp>
      </p:grpSp>
      <p:grpSp>
        <p:nvGrpSpPr>
          <p:cNvPr id="101" name="Google Shape;101;p13"/>
          <p:cNvGrpSpPr/>
          <p:nvPr/>
        </p:nvGrpSpPr>
        <p:grpSpPr>
          <a:xfrm>
            <a:off x="7325423" y="1030601"/>
            <a:ext cx="1188400" cy="1058577"/>
            <a:chOff x="4198975" y="1539788"/>
            <a:chExt cx="891300" cy="793933"/>
          </a:xfrm>
        </p:grpSpPr>
        <p:grpSp>
          <p:nvGrpSpPr>
            <p:cNvPr id="102" name="Google Shape;102;p13"/>
            <p:cNvGrpSpPr/>
            <p:nvPr/>
          </p:nvGrpSpPr>
          <p:grpSpPr>
            <a:xfrm>
              <a:off x="4198975" y="1539811"/>
              <a:ext cx="891300" cy="793910"/>
              <a:chOff x="1969200" y="906200"/>
              <a:chExt cx="891300" cy="750600"/>
            </a:xfrm>
          </p:grpSpPr>
          <p:sp>
            <p:nvSpPr>
              <p:cNvPr id="103" name="Google Shape;103;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933"/>
              </a:p>
            </p:txBody>
          </p:sp>
          <p:sp>
            <p:nvSpPr>
              <p:cNvPr id="104" name="Google Shape;104;p13"/>
              <p:cNvSpPr txBox="1"/>
              <p:nvPr/>
            </p:nvSpPr>
            <p:spPr>
              <a:xfrm>
                <a:off x="1969200" y="1243400"/>
                <a:ext cx="891300" cy="413400"/>
              </a:xfrm>
              <a:prstGeom prst="rect">
                <a:avLst/>
              </a:prstGeom>
              <a:noFill/>
              <a:ln>
                <a:noFill/>
              </a:ln>
            </p:spPr>
            <p:txBody>
              <a:bodyPr spcFirstLastPara="1" wrap="square" lIns="121900" tIns="121900" rIns="121900" bIns="121900" anchor="t" anchorCtr="0">
                <a:noAutofit/>
              </a:bodyPr>
              <a:lstStyle/>
              <a:p>
                <a:pPr algn="ctr"/>
                <a:r>
                  <a:rPr lang="en" sz="933"/>
                  <a:t>CPG L1, L2, L3 Iterated</a:t>
                </a:r>
                <a:endParaRPr sz="933"/>
              </a:p>
            </p:txBody>
          </p:sp>
        </p:grpSp>
        <p:grpSp>
          <p:nvGrpSpPr>
            <p:cNvPr id="105" name="Google Shape;105;p13"/>
            <p:cNvGrpSpPr/>
            <p:nvPr/>
          </p:nvGrpSpPr>
          <p:grpSpPr>
            <a:xfrm>
              <a:off x="4417025" y="1539788"/>
              <a:ext cx="455200" cy="431546"/>
              <a:chOff x="3682050" y="1241663"/>
              <a:chExt cx="455200" cy="431546"/>
            </a:xfrm>
          </p:grpSpPr>
          <p:sp>
            <p:nvSpPr>
              <p:cNvPr id="106" name="Google Shape;106;p13"/>
              <p:cNvSpPr/>
              <p:nvPr/>
            </p:nvSpPr>
            <p:spPr>
              <a:xfrm>
                <a:off x="3841400" y="1241663"/>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07" name="Google Shape;107;p13"/>
              <p:cNvSpPr/>
              <p:nvPr/>
            </p:nvSpPr>
            <p:spPr>
              <a:xfrm>
                <a:off x="3682050" y="1373271"/>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08" name="Google Shape;108;p13"/>
              <p:cNvSpPr/>
              <p:nvPr/>
            </p:nvSpPr>
            <p:spPr>
              <a:xfrm>
                <a:off x="4000750" y="1373271"/>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09" name="Google Shape;109;p13"/>
              <p:cNvSpPr/>
              <p:nvPr/>
            </p:nvSpPr>
            <p:spPr>
              <a:xfrm>
                <a:off x="3749775" y="1530709"/>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10" name="Google Shape;110;p13"/>
              <p:cNvSpPr/>
              <p:nvPr/>
            </p:nvSpPr>
            <p:spPr>
              <a:xfrm>
                <a:off x="3930554" y="1530709"/>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grpSp>
      </p:grpSp>
      <p:grpSp>
        <p:nvGrpSpPr>
          <p:cNvPr id="111" name="Google Shape;111;p13"/>
          <p:cNvGrpSpPr/>
          <p:nvPr/>
        </p:nvGrpSpPr>
        <p:grpSpPr>
          <a:xfrm>
            <a:off x="8746833" y="1036229"/>
            <a:ext cx="1188400" cy="1058577"/>
            <a:chOff x="4198975" y="1539788"/>
            <a:chExt cx="891300" cy="793933"/>
          </a:xfrm>
        </p:grpSpPr>
        <p:grpSp>
          <p:nvGrpSpPr>
            <p:cNvPr id="112" name="Google Shape;112;p13"/>
            <p:cNvGrpSpPr/>
            <p:nvPr/>
          </p:nvGrpSpPr>
          <p:grpSpPr>
            <a:xfrm>
              <a:off x="4198975" y="1539811"/>
              <a:ext cx="891300" cy="793910"/>
              <a:chOff x="1969200" y="906200"/>
              <a:chExt cx="891300" cy="750600"/>
            </a:xfrm>
          </p:grpSpPr>
          <p:sp>
            <p:nvSpPr>
              <p:cNvPr id="113" name="Google Shape;113;p13"/>
              <p:cNvSpPr/>
              <p:nvPr/>
            </p:nvSpPr>
            <p:spPr>
              <a:xfrm>
                <a:off x="2151000" y="906200"/>
                <a:ext cx="527700" cy="413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933"/>
              </a:p>
            </p:txBody>
          </p:sp>
          <p:sp>
            <p:nvSpPr>
              <p:cNvPr id="114" name="Google Shape;114;p13"/>
              <p:cNvSpPr txBox="1"/>
              <p:nvPr/>
            </p:nvSpPr>
            <p:spPr>
              <a:xfrm>
                <a:off x="1969200" y="1243400"/>
                <a:ext cx="891300" cy="413400"/>
              </a:xfrm>
              <a:prstGeom prst="rect">
                <a:avLst/>
              </a:prstGeom>
              <a:noFill/>
              <a:ln>
                <a:noFill/>
              </a:ln>
            </p:spPr>
            <p:txBody>
              <a:bodyPr spcFirstLastPara="1" wrap="square" lIns="121900" tIns="121900" rIns="121900" bIns="121900" anchor="t" anchorCtr="0">
                <a:noAutofit/>
              </a:bodyPr>
              <a:lstStyle/>
              <a:p>
                <a:pPr algn="ctr"/>
                <a:r>
                  <a:rPr lang="en" sz="933"/>
                  <a:t>CPG L1, L2, L3 Finalized</a:t>
                </a:r>
                <a:endParaRPr sz="933"/>
              </a:p>
            </p:txBody>
          </p:sp>
        </p:grpSp>
        <p:grpSp>
          <p:nvGrpSpPr>
            <p:cNvPr id="115" name="Google Shape;115;p13"/>
            <p:cNvGrpSpPr/>
            <p:nvPr/>
          </p:nvGrpSpPr>
          <p:grpSpPr>
            <a:xfrm>
              <a:off x="4417025" y="1539788"/>
              <a:ext cx="455200" cy="431546"/>
              <a:chOff x="3682050" y="1241663"/>
              <a:chExt cx="455200" cy="431546"/>
            </a:xfrm>
          </p:grpSpPr>
          <p:sp>
            <p:nvSpPr>
              <p:cNvPr id="116" name="Google Shape;116;p13"/>
              <p:cNvSpPr/>
              <p:nvPr/>
            </p:nvSpPr>
            <p:spPr>
              <a:xfrm>
                <a:off x="3841400" y="1241663"/>
                <a:ext cx="136500" cy="142500"/>
              </a:xfrm>
              <a:prstGeom prst="roundRect">
                <a:avLst>
                  <a:gd name="adj" fmla="val 16667"/>
                </a:avLst>
              </a:prstGeom>
              <a:solidFill>
                <a:srgbClr val="CFE2F3"/>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17" name="Google Shape;117;p13"/>
              <p:cNvSpPr/>
              <p:nvPr/>
            </p:nvSpPr>
            <p:spPr>
              <a:xfrm>
                <a:off x="3682050" y="1373271"/>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18" name="Google Shape;118;p13"/>
              <p:cNvSpPr/>
              <p:nvPr/>
            </p:nvSpPr>
            <p:spPr>
              <a:xfrm>
                <a:off x="4000750" y="1373271"/>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19" name="Google Shape;119;p13"/>
              <p:cNvSpPr/>
              <p:nvPr/>
            </p:nvSpPr>
            <p:spPr>
              <a:xfrm>
                <a:off x="3749775" y="1530709"/>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20" name="Google Shape;120;p13"/>
              <p:cNvSpPr/>
              <p:nvPr/>
            </p:nvSpPr>
            <p:spPr>
              <a:xfrm>
                <a:off x="3930554" y="1530709"/>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grpSp>
      </p:grpSp>
      <p:grpSp>
        <p:nvGrpSpPr>
          <p:cNvPr id="121" name="Google Shape;121;p13"/>
          <p:cNvGrpSpPr/>
          <p:nvPr/>
        </p:nvGrpSpPr>
        <p:grpSpPr>
          <a:xfrm>
            <a:off x="5395433" y="2978723"/>
            <a:ext cx="1188400" cy="679915"/>
            <a:chOff x="4198975" y="2253525"/>
            <a:chExt cx="891300" cy="509936"/>
          </a:xfrm>
        </p:grpSpPr>
        <p:sp>
          <p:nvSpPr>
            <p:cNvPr id="122" name="Google Shape;122;p13"/>
            <p:cNvSpPr/>
            <p:nvPr/>
          </p:nvSpPr>
          <p:spPr>
            <a:xfrm>
              <a:off x="4576375" y="2253525"/>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23" name="Google Shape;123;p13"/>
            <p:cNvSpPr txBox="1"/>
            <p:nvPr/>
          </p:nvSpPr>
          <p:spPr>
            <a:xfrm>
              <a:off x="4198975" y="2326061"/>
              <a:ext cx="891300" cy="437400"/>
            </a:xfrm>
            <a:prstGeom prst="rect">
              <a:avLst/>
            </a:prstGeom>
            <a:noFill/>
            <a:ln>
              <a:noFill/>
            </a:ln>
          </p:spPr>
          <p:txBody>
            <a:bodyPr spcFirstLastPara="1" wrap="square" lIns="121900" tIns="121900" rIns="121900" bIns="121900" anchor="t" anchorCtr="0">
              <a:noAutofit/>
            </a:bodyPr>
            <a:lstStyle/>
            <a:p>
              <a:pPr algn="ctr"/>
              <a:r>
                <a:rPr lang="en" sz="933" dirty="0"/>
                <a:t>Initial Data Requirements</a:t>
              </a:r>
              <a:endParaRPr sz="933" dirty="0"/>
            </a:p>
            <a:p>
              <a:pPr algn="ctr"/>
              <a:r>
                <a:rPr lang="en" sz="933" dirty="0"/>
                <a:t>Defined</a:t>
              </a:r>
              <a:endParaRPr sz="933" dirty="0"/>
            </a:p>
          </p:txBody>
        </p:sp>
      </p:grpSp>
      <p:grpSp>
        <p:nvGrpSpPr>
          <p:cNvPr id="124" name="Google Shape;124;p13"/>
          <p:cNvGrpSpPr/>
          <p:nvPr/>
        </p:nvGrpSpPr>
        <p:grpSpPr>
          <a:xfrm>
            <a:off x="6396343" y="2978723"/>
            <a:ext cx="1188400" cy="679915"/>
            <a:chOff x="4198975" y="2253525"/>
            <a:chExt cx="891300" cy="509936"/>
          </a:xfrm>
        </p:grpSpPr>
        <p:sp>
          <p:nvSpPr>
            <p:cNvPr id="125" name="Google Shape;125;p13"/>
            <p:cNvSpPr/>
            <p:nvPr/>
          </p:nvSpPr>
          <p:spPr>
            <a:xfrm>
              <a:off x="4576375" y="2253525"/>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26" name="Google Shape;126;p13"/>
            <p:cNvSpPr txBox="1"/>
            <p:nvPr/>
          </p:nvSpPr>
          <p:spPr>
            <a:xfrm>
              <a:off x="4198975" y="2326061"/>
              <a:ext cx="891300" cy="437400"/>
            </a:xfrm>
            <a:prstGeom prst="rect">
              <a:avLst/>
            </a:prstGeom>
            <a:noFill/>
            <a:ln>
              <a:noFill/>
            </a:ln>
          </p:spPr>
          <p:txBody>
            <a:bodyPr spcFirstLastPara="1" wrap="square" lIns="121900" tIns="121900" rIns="121900" bIns="121900" anchor="t" anchorCtr="0">
              <a:noAutofit/>
            </a:bodyPr>
            <a:lstStyle/>
            <a:p>
              <a:pPr algn="ctr"/>
              <a:r>
                <a:rPr lang="en" sz="933"/>
                <a:t>Value Sets</a:t>
              </a:r>
              <a:endParaRPr sz="933"/>
            </a:p>
            <a:p>
              <a:pPr algn="ctr"/>
              <a:r>
                <a:rPr lang="en" sz="933"/>
                <a:t>Identified</a:t>
              </a:r>
              <a:endParaRPr sz="933"/>
            </a:p>
          </p:txBody>
        </p:sp>
      </p:grpSp>
      <p:grpSp>
        <p:nvGrpSpPr>
          <p:cNvPr id="127" name="Google Shape;127;p13"/>
          <p:cNvGrpSpPr/>
          <p:nvPr/>
        </p:nvGrpSpPr>
        <p:grpSpPr>
          <a:xfrm>
            <a:off x="7398856" y="2978723"/>
            <a:ext cx="1188400" cy="679915"/>
            <a:chOff x="4198975" y="2253525"/>
            <a:chExt cx="891300" cy="509936"/>
          </a:xfrm>
        </p:grpSpPr>
        <p:sp>
          <p:nvSpPr>
            <p:cNvPr id="128" name="Google Shape;128;p13"/>
            <p:cNvSpPr/>
            <p:nvPr/>
          </p:nvSpPr>
          <p:spPr>
            <a:xfrm>
              <a:off x="4576375" y="2253525"/>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29" name="Google Shape;129;p13"/>
            <p:cNvSpPr txBox="1"/>
            <p:nvPr/>
          </p:nvSpPr>
          <p:spPr>
            <a:xfrm>
              <a:off x="4198975" y="2326061"/>
              <a:ext cx="891300" cy="437400"/>
            </a:xfrm>
            <a:prstGeom prst="rect">
              <a:avLst/>
            </a:prstGeom>
            <a:noFill/>
            <a:ln>
              <a:noFill/>
            </a:ln>
          </p:spPr>
          <p:txBody>
            <a:bodyPr spcFirstLastPara="1" wrap="square" lIns="121900" tIns="121900" rIns="121900" bIns="121900" anchor="t" anchorCtr="0">
              <a:noAutofit/>
            </a:bodyPr>
            <a:lstStyle/>
            <a:p>
              <a:pPr algn="ctr"/>
              <a:r>
                <a:rPr lang="en" sz="933"/>
                <a:t>Terminologies</a:t>
              </a:r>
              <a:endParaRPr sz="933"/>
            </a:p>
            <a:p>
              <a:pPr algn="ctr"/>
              <a:r>
                <a:rPr lang="en" sz="933"/>
                <a:t>Defined</a:t>
              </a:r>
              <a:endParaRPr sz="933"/>
            </a:p>
          </p:txBody>
        </p:sp>
      </p:grpSp>
      <p:grpSp>
        <p:nvGrpSpPr>
          <p:cNvPr id="130" name="Google Shape;130;p13"/>
          <p:cNvGrpSpPr/>
          <p:nvPr/>
        </p:nvGrpSpPr>
        <p:grpSpPr>
          <a:xfrm>
            <a:off x="8753833" y="2978723"/>
            <a:ext cx="1188400" cy="679915"/>
            <a:chOff x="4198975" y="2253525"/>
            <a:chExt cx="891300" cy="509936"/>
          </a:xfrm>
        </p:grpSpPr>
        <p:sp>
          <p:nvSpPr>
            <p:cNvPr id="131" name="Google Shape;131;p13"/>
            <p:cNvSpPr/>
            <p:nvPr/>
          </p:nvSpPr>
          <p:spPr>
            <a:xfrm>
              <a:off x="4576375" y="2253525"/>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32" name="Google Shape;132;p13"/>
            <p:cNvSpPr txBox="1"/>
            <p:nvPr/>
          </p:nvSpPr>
          <p:spPr>
            <a:xfrm>
              <a:off x="4198975" y="2326061"/>
              <a:ext cx="891300" cy="437400"/>
            </a:xfrm>
            <a:prstGeom prst="rect">
              <a:avLst/>
            </a:prstGeom>
            <a:noFill/>
            <a:ln>
              <a:noFill/>
            </a:ln>
          </p:spPr>
          <p:txBody>
            <a:bodyPr spcFirstLastPara="1" wrap="square" lIns="121900" tIns="121900" rIns="121900" bIns="121900" anchor="t" anchorCtr="0">
              <a:noAutofit/>
            </a:bodyPr>
            <a:lstStyle/>
            <a:p>
              <a:pPr algn="ctr"/>
              <a:r>
                <a:rPr lang="en" sz="933"/>
                <a:t>Code</a:t>
              </a:r>
              <a:endParaRPr sz="933"/>
            </a:p>
            <a:p>
              <a:pPr algn="ctr"/>
              <a:r>
                <a:rPr lang="en" sz="933"/>
                <a:t>Mappings</a:t>
              </a:r>
              <a:endParaRPr sz="933"/>
            </a:p>
          </p:txBody>
        </p:sp>
      </p:grpSp>
      <p:grpSp>
        <p:nvGrpSpPr>
          <p:cNvPr id="133" name="Google Shape;133;p13"/>
          <p:cNvGrpSpPr/>
          <p:nvPr/>
        </p:nvGrpSpPr>
        <p:grpSpPr>
          <a:xfrm>
            <a:off x="3822033" y="2160624"/>
            <a:ext cx="1188400" cy="604833"/>
            <a:chOff x="2866525" y="1642425"/>
            <a:chExt cx="891300" cy="453625"/>
          </a:xfrm>
        </p:grpSpPr>
        <p:sp>
          <p:nvSpPr>
            <p:cNvPr id="134" name="Google Shape;134;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35" name="Google Shape;135;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Feasibility Assessment</a:t>
              </a:r>
              <a:endParaRPr sz="933"/>
            </a:p>
          </p:txBody>
        </p:sp>
      </p:grpSp>
      <p:sp>
        <p:nvSpPr>
          <p:cNvPr id="136" name="Google Shape;136;p13"/>
          <p:cNvSpPr/>
          <p:nvPr/>
        </p:nvSpPr>
        <p:spPr>
          <a:xfrm>
            <a:off x="9250017" y="1222093"/>
            <a:ext cx="182000" cy="1900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endParaRPr sz="1333" b="1"/>
          </a:p>
        </p:txBody>
      </p:sp>
      <p:grpSp>
        <p:nvGrpSpPr>
          <p:cNvPr id="137" name="Google Shape;137;p13"/>
          <p:cNvGrpSpPr/>
          <p:nvPr/>
        </p:nvGrpSpPr>
        <p:grpSpPr>
          <a:xfrm>
            <a:off x="5010433" y="2160624"/>
            <a:ext cx="1188400" cy="604833"/>
            <a:chOff x="2866525" y="1642425"/>
            <a:chExt cx="891300" cy="453625"/>
          </a:xfrm>
        </p:grpSpPr>
        <p:sp>
          <p:nvSpPr>
            <p:cNvPr id="138" name="Google Shape;138;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39" name="Google Shape;139;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L1-&gt;L2</a:t>
              </a:r>
              <a:endParaRPr sz="933"/>
            </a:p>
            <a:p>
              <a:pPr algn="ctr"/>
              <a:r>
                <a:rPr lang="en" sz="933"/>
                <a:t>Draft</a:t>
              </a:r>
              <a:endParaRPr sz="933"/>
            </a:p>
          </p:txBody>
        </p:sp>
      </p:grpSp>
      <p:grpSp>
        <p:nvGrpSpPr>
          <p:cNvPr id="140" name="Google Shape;140;p13"/>
          <p:cNvGrpSpPr/>
          <p:nvPr/>
        </p:nvGrpSpPr>
        <p:grpSpPr>
          <a:xfrm>
            <a:off x="6005667" y="2160624"/>
            <a:ext cx="1188400" cy="604833"/>
            <a:chOff x="2866525" y="1642425"/>
            <a:chExt cx="891300" cy="453625"/>
          </a:xfrm>
        </p:grpSpPr>
        <p:sp>
          <p:nvSpPr>
            <p:cNvPr id="141" name="Google Shape;141;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42" name="Google Shape;142;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dirty="0"/>
                <a:t>L1, L2, L3</a:t>
              </a:r>
              <a:endParaRPr sz="933" dirty="0"/>
            </a:p>
            <a:p>
              <a:pPr algn="ctr"/>
              <a:r>
                <a:rPr lang="en" sz="933" dirty="0"/>
                <a:t>High Level v1</a:t>
              </a:r>
              <a:endParaRPr sz="933" dirty="0"/>
            </a:p>
          </p:txBody>
        </p:sp>
      </p:grpSp>
      <p:grpSp>
        <p:nvGrpSpPr>
          <p:cNvPr id="143" name="Google Shape;143;p13"/>
          <p:cNvGrpSpPr/>
          <p:nvPr/>
        </p:nvGrpSpPr>
        <p:grpSpPr>
          <a:xfrm>
            <a:off x="6864117" y="2160624"/>
            <a:ext cx="1188400" cy="604833"/>
            <a:chOff x="2866525" y="1642425"/>
            <a:chExt cx="891300" cy="453625"/>
          </a:xfrm>
        </p:grpSpPr>
        <p:sp>
          <p:nvSpPr>
            <p:cNvPr id="144" name="Google Shape;144;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45" name="Google Shape;145;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L1, L2, L3</a:t>
              </a:r>
              <a:endParaRPr sz="933"/>
            </a:p>
            <a:p>
              <a:pPr algn="ctr"/>
              <a:r>
                <a:rPr lang="en" sz="933"/>
                <a:t>‘Chunks’</a:t>
              </a:r>
              <a:endParaRPr sz="933"/>
            </a:p>
            <a:p>
              <a:pPr algn="ctr"/>
              <a:r>
                <a:rPr lang="en" sz="933"/>
                <a:t>Iterated</a:t>
              </a:r>
              <a:endParaRPr sz="933"/>
            </a:p>
          </p:txBody>
        </p:sp>
      </p:grpSp>
      <p:grpSp>
        <p:nvGrpSpPr>
          <p:cNvPr id="146" name="Google Shape;146;p13"/>
          <p:cNvGrpSpPr/>
          <p:nvPr/>
        </p:nvGrpSpPr>
        <p:grpSpPr>
          <a:xfrm>
            <a:off x="7780295" y="2160624"/>
            <a:ext cx="1188400" cy="604833"/>
            <a:chOff x="2866525" y="1642425"/>
            <a:chExt cx="891300" cy="453625"/>
          </a:xfrm>
        </p:grpSpPr>
        <p:sp>
          <p:nvSpPr>
            <p:cNvPr id="147" name="Google Shape;147;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48" name="Google Shape;148;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L1, L2, L3</a:t>
              </a:r>
              <a:endParaRPr sz="933"/>
            </a:p>
            <a:p>
              <a:pPr algn="ctr"/>
              <a:r>
                <a:rPr lang="en" sz="933"/>
                <a:t>Composites Iterated</a:t>
              </a:r>
              <a:endParaRPr sz="933"/>
            </a:p>
          </p:txBody>
        </p:sp>
      </p:grpSp>
      <p:grpSp>
        <p:nvGrpSpPr>
          <p:cNvPr id="149" name="Google Shape;149;p13"/>
          <p:cNvGrpSpPr/>
          <p:nvPr/>
        </p:nvGrpSpPr>
        <p:grpSpPr>
          <a:xfrm>
            <a:off x="8746833" y="2160624"/>
            <a:ext cx="1188400" cy="604833"/>
            <a:chOff x="2866525" y="1642425"/>
            <a:chExt cx="891300" cy="453625"/>
          </a:xfrm>
        </p:grpSpPr>
        <p:sp>
          <p:nvSpPr>
            <p:cNvPr id="150" name="Google Shape;150;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51" name="Google Shape;151;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L1, L2, L3</a:t>
              </a:r>
              <a:endParaRPr sz="933"/>
            </a:p>
            <a:p>
              <a:pPr algn="ctr"/>
              <a:r>
                <a:rPr lang="en" sz="933"/>
                <a:t>Finalized</a:t>
              </a:r>
              <a:endParaRPr sz="933"/>
            </a:p>
          </p:txBody>
        </p:sp>
      </p:grpSp>
      <p:grpSp>
        <p:nvGrpSpPr>
          <p:cNvPr id="152" name="Google Shape;152;p13"/>
          <p:cNvGrpSpPr/>
          <p:nvPr/>
        </p:nvGrpSpPr>
        <p:grpSpPr>
          <a:xfrm>
            <a:off x="5010433" y="3774790"/>
            <a:ext cx="1188400" cy="597241"/>
            <a:chOff x="3757825" y="2831100"/>
            <a:chExt cx="891300" cy="447931"/>
          </a:xfrm>
        </p:grpSpPr>
        <p:sp>
          <p:nvSpPr>
            <p:cNvPr id="153" name="Google Shape;153;p13"/>
            <p:cNvSpPr/>
            <p:nvPr/>
          </p:nvSpPr>
          <p:spPr>
            <a:xfrm>
              <a:off x="4135225" y="2831100"/>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54" name="Google Shape;154;p13"/>
            <p:cNvSpPr txBox="1"/>
            <p:nvPr/>
          </p:nvSpPr>
          <p:spPr>
            <a:xfrm>
              <a:off x="3757825" y="2990431"/>
              <a:ext cx="891300" cy="288600"/>
            </a:xfrm>
            <a:prstGeom prst="rect">
              <a:avLst/>
            </a:prstGeom>
            <a:noFill/>
            <a:ln>
              <a:noFill/>
            </a:ln>
          </p:spPr>
          <p:txBody>
            <a:bodyPr spcFirstLastPara="1" wrap="square" lIns="0" tIns="0" rIns="0" bIns="0" anchor="t" anchorCtr="0">
              <a:noAutofit/>
            </a:bodyPr>
            <a:lstStyle/>
            <a:p>
              <a:pPr algn="ctr"/>
              <a:r>
                <a:rPr lang="en" sz="933"/>
                <a:t>Case</a:t>
              </a:r>
              <a:endParaRPr sz="933"/>
            </a:p>
            <a:p>
              <a:pPr algn="ctr"/>
              <a:r>
                <a:rPr lang="en" sz="933"/>
                <a:t>Examples</a:t>
              </a:r>
              <a:endParaRPr sz="933"/>
            </a:p>
          </p:txBody>
        </p:sp>
      </p:grpSp>
      <p:grpSp>
        <p:nvGrpSpPr>
          <p:cNvPr id="155" name="Google Shape;155;p13"/>
          <p:cNvGrpSpPr/>
          <p:nvPr/>
        </p:nvGrpSpPr>
        <p:grpSpPr>
          <a:xfrm>
            <a:off x="6005667" y="3774790"/>
            <a:ext cx="1188400" cy="597241"/>
            <a:chOff x="3757825" y="2831100"/>
            <a:chExt cx="891300" cy="447931"/>
          </a:xfrm>
        </p:grpSpPr>
        <p:sp>
          <p:nvSpPr>
            <p:cNvPr id="156" name="Google Shape;156;p13"/>
            <p:cNvSpPr/>
            <p:nvPr/>
          </p:nvSpPr>
          <p:spPr>
            <a:xfrm>
              <a:off x="4135225" y="2831100"/>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57" name="Google Shape;157;p13"/>
            <p:cNvSpPr txBox="1"/>
            <p:nvPr/>
          </p:nvSpPr>
          <p:spPr>
            <a:xfrm>
              <a:off x="3757825" y="2990431"/>
              <a:ext cx="891300" cy="288600"/>
            </a:xfrm>
            <a:prstGeom prst="rect">
              <a:avLst/>
            </a:prstGeom>
            <a:noFill/>
            <a:ln>
              <a:noFill/>
            </a:ln>
          </p:spPr>
          <p:txBody>
            <a:bodyPr spcFirstLastPara="1" wrap="square" lIns="0" tIns="0" rIns="0" bIns="0" anchor="t" anchorCtr="0">
              <a:noAutofit/>
            </a:bodyPr>
            <a:lstStyle/>
            <a:p>
              <a:pPr algn="ctr"/>
              <a:r>
                <a:rPr lang="en" sz="933"/>
                <a:t>Test Cases</a:t>
              </a:r>
              <a:endParaRPr sz="933"/>
            </a:p>
            <a:p>
              <a:pPr algn="ctr"/>
              <a:r>
                <a:rPr lang="en" sz="933"/>
                <a:t>As Spec</a:t>
              </a:r>
              <a:endParaRPr sz="933"/>
            </a:p>
          </p:txBody>
        </p:sp>
      </p:grpSp>
      <p:grpSp>
        <p:nvGrpSpPr>
          <p:cNvPr id="158" name="Google Shape;158;p13"/>
          <p:cNvGrpSpPr/>
          <p:nvPr/>
        </p:nvGrpSpPr>
        <p:grpSpPr>
          <a:xfrm>
            <a:off x="6864133" y="3774790"/>
            <a:ext cx="1188400" cy="597241"/>
            <a:chOff x="3757825" y="2831100"/>
            <a:chExt cx="891300" cy="447931"/>
          </a:xfrm>
        </p:grpSpPr>
        <p:sp>
          <p:nvSpPr>
            <p:cNvPr id="159" name="Google Shape;159;p13"/>
            <p:cNvSpPr/>
            <p:nvPr/>
          </p:nvSpPr>
          <p:spPr>
            <a:xfrm>
              <a:off x="4135225" y="2831100"/>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60" name="Google Shape;160;p13"/>
            <p:cNvSpPr txBox="1"/>
            <p:nvPr/>
          </p:nvSpPr>
          <p:spPr>
            <a:xfrm>
              <a:off x="3757825" y="2990431"/>
              <a:ext cx="891300" cy="288600"/>
            </a:xfrm>
            <a:prstGeom prst="rect">
              <a:avLst/>
            </a:prstGeom>
            <a:noFill/>
            <a:ln>
              <a:noFill/>
            </a:ln>
          </p:spPr>
          <p:txBody>
            <a:bodyPr spcFirstLastPara="1" wrap="square" lIns="0" tIns="0" rIns="0" bIns="0" anchor="t" anchorCtr="0">
              <a:noAutofit/>
            </a:bodyPr>
            <a:lstStyle/>
            <a:p>
              <a:pPr algn="ctr"/>
              <a:r>
                <a:rPr lang="en" sz="933" dirty="0"/>
                <a:t>Test Cases</a:t>
              </a:r>
              <a:endParaRPr sz="933" dirty="0"/>
            </a:p>
            <a:p>
              <a:pPr algn="ctr"/>
              <a:r>
                <a:rPr lang="en" sz="933" dirty="0"/>
                <a:t>Iterated</a:t>
              </a:r>
              <a:endParaRPr sz="933" dirty="0"/>
            </a:p>
            <a:p>
              <a:pPr algn="ctr"/>
              <a:r>
                <a:rPr lang="en" sz="933" dirty="0"/>
                <a:t>Expanded</a:t>
              </a:r>
              <a:endParaRPr sz="933" dirty="0"/>
            </a:p>
          </p:txBody>
        </p:sp>
      </p:grpSp>
      <p:grpSp>
        <p:nvGrpSpPr>
          <p:cNvPr id="161" name="Google Shape;161;p13"/>
          <p:cNvGrpSpPr/>
          <p:nvPr/>
        </p:nvGrpSpPr>
        <p:grpSpPr>
          <a:xfrm>
            <a:off x="7780300" y="3774790"/>
            <a:ext cx="1188400" cy="597241"/>
            <a:chOff x="3757825" y="2831100"/>
            <a:chExt cx="891300" cy="447931"/>
          </a:xfrm>
        </p:grpSpPr>
        <p:sp>
          <p:nvSpPr>
            <p:cNvPr id="162" name="Google Shape;162;p13"/>
            <p:cNvSpPr/>
            <p:nvPr/>
          </p:nvSpPr>
          <p:spPr>
            <a:xfrm>
              <a:off x="4135225" y="2831100"/>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63" name="Google Shape;163;p13"/>
            <p:cNvSpPr txBox="1"/>
            <p:nvPr/>
          </p:nvSpPr>
          <p:spPr>
            <a:xfrm>
              <a:off x="3757825" y="2990431"/>
              <a:ext cx="891300" cy="288600"/>
            </a:xfrm>
            <a:prstGeom prst="rect">
              <a:avLst/>
            </a:prstGeom>
            <a:noFill/>
            <a:ln>
              <a:noFill/>
            </a:ln>
          </p:spPr>
          <p:txBody>
            <a:bodyPr spcFirstLastPara="1" wrap="square" lIns="0" tIns="0" rIns="0" bIns="0" anchor="t" anchorCtr="0">
              <a:noAutofit/>
            </a:bodyPr>
            <a:lstStyle/>
            <a:p>
              <a:pPr algn="ctr"/>
              <a:r>
                <a:rPr lang="en" sz="933" dirty="0"/>
                <a:t>Testing</a:t>
              </a:r>
              <a:endParaRPr sz="933" dirty="0"/>
            </a:p>
            <a:p>
              <a:pPr algn="ctr"/>
              <a:r>
                <a:rPr lang="en" sz="933" dirty="0"/>
                <a:t>Iterated</a:t>
              </a:r>
              <a:endParaRPr sz="933" dirty="0"/>
            </a:p>
            <a:p>
              <a:pPr algn="ctr"/>
              <a:r>
                <a:rPr lang="en" sz="933" dirty="0"/>
                <a:t>Expanded</a:t>
              </a:r>
              <a:endParaRPr sz="933" dirty="0"/>
            </a:p>
          </p:txBody>
        </p:sp>
      </p:grpSp>
      <p:grpSp>
        <p:nvGrpSpPr>
          <p:cNvPr id="164" name="Google Shape;164;p13"/>
          <p:cNvGrpSpPr/>
          <p:nvPr/>
        </p:nvGrpSpPr>
        <p:grpSpPr>
          <a:xfrm>
            <a:off x="8756167" y="3774790"/>
            <a:ext cx="1188400" cy="597241"/>
            <a:chOff x="3757825" y="2831100"/>
            <a:chExt cx="891300" cy="447931"/>
          </a:xfrm>
        </p:grpSpPr>
        <p:sp>
          <p:nvSpPr>
            <p:cNvPr id="165" name="Google Shape;165;p13"/>
            <p:cNvSpPr/>
            <p:nvPr/>
          </p:nvSpPr>
          <p:spPr>
            <a:xfrm>
              <a:off x="4135225" y="2831100"/>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66" name="Google Shape;166;p13"/>
            <p:cNvSpPr txBox="1"/>
            <p:nvPr/>
          </p:nvSpPr>
          <p:spPr>
            <a:xfrm>
              <a:off x="3757825" y="2990431"/>
              <a:ext cx="891300" cy="288600"/>
            </a:xfrm>
            <a:prstGeom prst="rect">
              <a:avLst/>
            </a:prstGeom>
            <a:noFill/>
            <a:ln>
              <a:noFill/>
            </a:ln>
          </p:spPr>
          <p:txBody>
            <a:bodyPr spcFirstLastPara="1" wrap="square" lIns="0" tIns="0" rIns="0" bIns="0" anchor="t" anchorCtr="0">
              <a:noAutofit/>
            </a:bodyPr>
            <a:lstStyle/>
            <a:p>
              <a:pPr algn="ctr"/>
              <a:r>
                <a:rPr lang="en" sz="933"/>
                <a:t>Validation</a:t>
              </a:r>
              <a:endParaRPr sz="933"/>
            </a:p>
            <a:p>
              <a:pPr algn="ctr"/>
              <a:r>
                <a:rPr lang="en" sz="933"/>
                <a:t>Completed</a:t>
              </a:r>
              <a:endParaRPr sz="933"/>
            </a:p>
          </p:txBody>
        </p:sp>
      </p:grpSp>
      <p:cxnSp>
        <p:nvCxnSpPr>
          <p:cNvPr id="167" name="Google Shape;167;p13"/>
          <p:cNvCxnSpPr/>
          <p:nvPr/>
        </p:nvCxnSpPr>
        <p:spPr>
          <a:xfrm>
            <a:off x="4774816" y="793767"/>
            <a:ext cx="38000" cy="5251600"/>
          </a:xfrm>
          <a:prstGeom prst="straightConnector1">
            <a:avLst/>
          </a:prstGeom>
          <a:noFill/>
          <a:ln w="9525" cap="flat" cmpd="sng">
            <a:solidFill>
              <a:srgbClr val="1155CC"/>
            </a:solidFill>
            <a:prstDash val="dash"/>
            <a:round/>
            <a:headEnd type="none" w="med" len="med"/>
            <a:tailEnd type="none" w="med" len="med"/>
          </a:ln>
        </p:spPr>
      </p:cxnSp>
      <p:grpSp>
        <p:nvGrpSpPr>
          <p:cNvPr id="168" name="Google Shape;168;p13"/>
          <p:cNvGrpSpPr/>
          <p:nvPr/>
        </p:nvGrpSpPr>
        <p:grpSpPr>
          <a:xfrm>
            <a:off x="5010433" y="4568139"/>
            <a:ext cx="1188400" cy="593423"/>
            <a:chOff x="3757825" y="3441600"/>
            <a:chExt cx="891300" cy="445067"/>
          </a:xfrm>
        </p:grpSpPr>
        <p:sp>
          <p:nvSpPr>
            <p:cNvPr id="169" name="Google Shape;169;p13"/>
            <p:cNvSpPr/>
            <p:nvPr/>
          </p:nvSpPr>
          <p:spPr>
            <a:xfrm>
              <a:off x="4135225" y="3441600"/>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70" name="Google Shape;170;p13"/>
            <p:cNvSpPr txBox="1"/>
            <p:nvPr/>
          </p:nvSpPr>
          <p:spPr>
            <a:xfrm>
              <a:off x="3757825" y="3598067"/>
              <a:ext cx="891300" cy="288600"/>
            </a:xfrm>
            <a:prstGeom prst="rect">
              <a:avLst/>
            </a:prstGeom>
            <a:noFill/>
            <a:ln>
              <a:noFill/>
            </a:ln>
          </p:spPr>
          <p:txBody>
            <a:bodyPr spcFirstLastPara="1" wrap="square" lIns="0" tIns="0" rIns="0" bIns="0" anchor="t" anchorCtr="0">
              <a:noAutofit/>
            </a:bodyPr>
            <a:lstStyle/>
            <a:p>
              <a:pPr algn="ctr"/>
              <a:r>
                <a:rPr lang="en" sz="933"/>
                <a:t>Delivery Implications Identified</a:t>
              </a:r>
              <a:endParaRPr sz="933"/>
            </a:p>
          </p:txBody>
        </p:sp>
      </p:grpSp>
      <p:grpSp>
        <p:nvGrpSpPr>
          <p:cNvPr id="171" name="Google Shape;171;p13"/>
          <p:cNvGrpSpPr/>
          <p:nvPr/>
        </p:nvGrpSpPr>
        <p:grpSpPr>
          <a:xfrm>
            <a:off x="2429733" y="2160624"/>
            <a:ext cx="1188400" cy="604833"/>
            <a:chOff x="2866525" y="1642425"/>
            <a:chExt cx="891300" cy="453625"/>
          </a:xfrm>
        </p:grpSpPr>
        <p:sp>
          <p:nvSpPr>
            <p:cNvPr id="172" name="Google Shape;172;p13"/>
            <p:cNvSpPr/>
            <p:nvPr/>
          </p:nvSpPr>
          <p:spPr>
            <a:xfrm>
              <a:off x="3243925" y="1642425"/>
              <a:ext cx="136500" cy="1425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73" name="Google Shape;173;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Common</a:t>
              </a:r>
              <a:endParaRPr sz="933"/>
            </a:p>
            <a:p>
              <a:pPr algn="ctr"/>
              <a:r>
                <a:rPr lang="en" sz="933"/>
                <a:t>Process &amp; Tooling</a:t>
              </a:r>
              <a:endParaRPr sz="933"/>
            </a:p>
          </p:txBody>
        </p:sp>
      </p:grpSp>
      <p:grpSp>
        <p:nvGrpSpPr>
          <p:cNvPr id="174" name="Google Shape;174;p13"/>
          <p:cNvGrpSpPr/>
          <p:nvPr/>
        </p:nvGrpSpPr>
        <p:grpSpPr>
          <a:xfrm>
            <a:off x="2429733" y="2978724"/>
            <a:ext cx="1188400" cy="604833"/>
            <a:chOff x="2866525" y="1642425"/>
            <a:chExt cx="891300" cy="453625"/>
          </a:xfrm>
        </p:grpSpPr>
        <p:sp>
          <p:nvSpPr>
            <p:cNvPr id="175" name="Google Shape;175;p13"/>
            <p:cNvSpPr/>
            <p:nvPr/>
          </p:nvSpPr>
          <p:spPr>
            <a:xfrm>
              <a:off x="3243925" y="1642425"/>
              <a:ext cx="136500" cy="142500"/>
            </a:xfrm>
            <a:prstGeom prst="roundRect">
              <a:avLst>
                <a:gd name="adj" fmla="val 16667"/>
              </a:avLst>
            </a:prstGeom>
            <a:solidFill>
              <a:srgbClr val="D0E0E3"/>
            </a:solidFill>
            <a:ln w="9525" cap="flat" cmpd="sng">
              <a:solidFill>
                <a:srgbClr val="134F5C"/>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76" name="Google Shape;176;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Common</a:t>
              </a:r>
              <a:endParaRPr sz="933"/>
            </a:p>
            <a:p>
              <a:pPr algn="ctr"/>
              <a:r>
                <a:rPr lang="en" sz="933"/>
                <a:t>Process &amp; Tooling</a:t>
              </a:r>
              <a:endParaRPr sz="933"/>
            </a:p>
          </p:txBody>
        </p:sp>
      </p:grpSp>
      <p:grpSp>
        <p:nvGrpSpPr>
          <p:cNvPr id="177" name="Google Shape;177;p13"/>
          <p:cNvGrpSpPr/>
          <p:nvPr/>
        </p:nvGrpSpPr>
        <p:grpSpPr>
          <a:xfrm>
            <a:off x="2429733" y="3774790"/>
            <a:ext cx="1188400" cy="604833"/>
            <a:chOff x="2866525" y="1642425"/>
            <a:chExt cx="891300" cy="453625"/>
          </a:xfrm>
        </p:grpSpPr>
        <p:sp>
          <p:nvSpPr>
            <p:cNvPr id="178" name="Google Shape;178;p13"/>
            <p:cNvSpPr/>
            <p:nvPr/>
          </p:nvSpPr>
          <p:spPr>
            <a:xfrm>
              <a:off x="3243925" y="1642425"/>
              <a:ext cx="136500" cy="142500"/>
            </a:xfrm>
            <a:prstGeom prst="roundRect">
              <a:avLst>
                <a:gd name="adj" fmla="val 16667"/>
              </a:avLst>
            </a:prstGeom>
            <a:solidFill>
              <a:srgbClr val="EAD1DC"/>
            </a:solidFill>
            <a:ln w="9525"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79" name="Google Shape;179;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Common Process, Tooling, &amp; Data </a:t>
              </a:r>
              <a:endParaRPr sz="933"/>
            </a:p>
          </p:txBody>
        </p:sp>
      </p:grpSp>
      <p:grpSp>
        <p:nvGrpSpPr>
          <p:cNvPr id="180" name="Google Shape;180;p13"/>
          <p:cNvGrpSpPr/>
          <p:nvPr/>
        </p:nvGrpSpPr>
        <p:grpSpPr>
          <a:xfrm>
            <a:off x="2429733" y="4568140"/>
            <a:ext cx="1188400" cy="604833"/>
            <a:chOff x="2866525" y="1642425"/>
            <a:chExt cx="891300" cy="453625"/>
          </a:xfrm>
        </p:grpSpPr>
        <p:sp>
          <p:nvSpPr>
            <p:cNvPr id="181" name="Google Shape;181;p13"/>
            <p:cNvSpPr/>
            <p:nvPr/>
          </p:nvSpPr>
          <p:spPr>
            <a:xfrm>
              <a:off x="3243925" y="1642425"/>
              <a:ext cx="136500" cy="142500"/>
            </a:xfrm>
            <a:prstGeom prst="roundRect">
              <a:avLst>
                <a:gd name="adj" fmla="val 16667"/>
              </a:avLst>
            </a:prstGeom>
            <a:solidFill>
              <a:srgbClr val="FFF2CC"/>
            </a:solidFill>
            <a:ln w="9525" cap="flat" cmpd="sng">
              <a:solidFill>
                <a:srgbClr val="7F6000"/>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82" name="Google Shape;182;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Common Capabilities, Approach &amp; Tooling </a:t>
              </a:r>
              <a:endParaRPr sz="933"/>
            </a:p>
          </p:txBody>
        </p:sp>
      </p:grpSp>
      <p:grpSp>
        <p:nvGrpSpPr>
          <p:cNvPr id="183" name="Google Shape;183;p13"/>
          <p:cNvGrpSpPr/>
          <p:nvPr/>
        </p:nvGrpSpPr>
        <p:grpSpPr>
          <a:xfrm>
            <a:off x="2429733" y="5391540"/>
            <a:ext cx="1188400" cy="604833"/>
            <a:chOff x="2866525" y="1642425"/>
            <a:chExt cx="891300" cy="453625"/>
          </a:xfrm>
        </p:grpSpPr>
        <p:sp>
          <p:nvSpPr>
            <p:cNvPr id="184" name="Google Shape;184;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85" name="Google Shape;185;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Engage &amp; Communicate</a:t>
              </a:r>
              <a:endParaRPr sz="933"/>
            </a:p>
            <a:p>
              <a:pPr algn="ctr"/>
              <a:r>
                <a:rPr lang="en" sz="933"/>
                <a:t>Need</a:t>
              </a:r>
              <a:endParaRPr sz="933"/>
            </a:p>
          </p:txBody>
        </p:sp>
      </p:grpSp>
      <p:grpSp>
        <p:nvGrpSpPr>
          <p:cNvPr id="186" name="Google Shape;186;p13"/>
          <p:cNvGrpSpPr/>
          <p:nvPr/>
        </p:nvGrpSpPr>
        <p:grpSpPr>
          <a:xfrm>
            <a:off x="6360167" y="4568139"/>
            <a:ext cx="1188400" cy="593423"/>
            <a:chOff x="3757825" y="3441600"/>
            <a:chExt cx="891300" cy="445067"/>
          </a:xfrm>
        </p:grpSpPr>
        <p:sp>
          <p:nvSpPr>
            <p:cNvPr id="187" name="Google Shape;187;p13"/>
            <p:cNvSpPr/>
            <p:nvPr/>
          </p:nvSpPr>
          <p:spPr>
            <a:xfrm>
              <a:off x="4135225" y="3441600"/>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88" name="Google Shape;188;p13"/>
            <p:cNvSpPr txBox="1"/>
            <p:nvPr/>
          </p:nvSpPr>
          <p:spPr>
            <a:xfrm>
              <a:off x="3757825" y="3598067"/>
              <a:ext cx="891300" cy="288600"/>
            </a:xfrm>
            <a:prstGeom prst="rect">
              <a:avLst/>
            </a:prstGeom>
            <a:noFill/>
            <a:ln>
              <a:noFill/>
            </a:ln>
          </p:spPr>
          <p:txBody>
            <a:bodyPr spcFirstLastPara="1" wrap="square" lIns="0" tIns="0" rIns="0" bIns="0" anchor="t" anchorCtr="0">
              <a:noAutofit/>
            </a:bodyPr>
            <a:lstStyle/>
            <a:p>
              <a:pPr algn="ctr"/>
              <a:r>
                <a:rPr lang="en" sz="933"/>
                <a:t>Adjust</a:t>
              </a:r>
              <a:endParaRPr sz="933"/>
            </a:p>
            <a:p>
              <a:pPr algn="ctr"/>
              <a:r>
                <a:rPr lang="en" sz="933"/>
                <a:t>Delivery</a:t>
              </a:r>
              <a:endParaRPr sz="933"/>
            </a:p>
            <a:p>
              <a:pPr algn="ctr"/>
              <a:r>
                <a:rPr lang="en" sz="933"/>
                <a:t>Approach</a:t>
              </a:r>
              <a:endParaRPr sz="933"/>
            </a:p>
          </p:txBody>
        </p:sp>
      </p:grpSp>
      <p:grpSp>
        <p:nvGrpSpPr>
          <p:cNvPr id="189" name="Google Shape;189;p13"/>
          <p:cNvGrpSpPr/>
          <p:nvPr/>
        </p:nvGrpSpPr>
        <p:grpSpPr>
          <a:xfrm>
            <a:off x="7780300" y="4568139"/>
            <a:ext cx="1188400" cy="593423"/>
            <a:chOff x="3757825" y="3441600"/>
            <a:chExt cx="891300" cy="445067"/>
          </a:xfrm>
        </p:grpSpPr>
        <p:sp>
          <p:nvSpPr>
            <p:cNvPr id="190" name="Google Shape;190;p13"/>
            <p:cNvSpPr/>
            <p:nvPr/>
          </p:nvSpPr>
          <p:spPr>
            <a:xfrm>
              <a:off x="4135225" y="3441600"/>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91" name="Google Shape;191;p13"/>
            <p:cNvSpPr txBox="1"/>
            <p:nvPr/>
          </p:nvSpPr>
          <p:spPr>
            <a:xfrm>
              <a:off x="3757825" y="3598067"/>
              <a:ext cx="891300" cy="288600"/>
            </a:xfrm>
            <a:prstGeom prst="rect">
              <a:avLst/>
            </a:prstGeom>
            <a:noFill/>
            <a:ln>
              <a:noFill/>
            </a:ln>
          </p:spPr>
          <p:txBody>
            <a:bodyPr spcFirstLastPara="1" wrap="square" lIns="0" tIns="0" rIns="0" bIns="0" anchor="t" anchorCtr="0">
              <a:noAutofit/>
            </a:bodyPr>
            <a:lstStyle/>
            <a:p>
              <a:pPr algn="ctr"/>
              <a:r>
                <a:rPr lang="en" sz="933" dirty="0"/>
                <a:t>Test</a:t>
              </a:r>
              <a:endParaRPr sz="933" dirty="0"/>
            </a:p>
            <a:p>
              <a:pPr algn="ctr"/>
              <a:r>
                <a:rPr lang="en" sz="933" dirty="0"/>
                <a:t>Delivery</a:t>
              </a:r>
              <a:endParaRPr sz="933" dirty="0"/>
            </a:p>
            <a:p>
              <a:pPr algn="ctr"/>
              <a:r>
                <a:rPr lang="en" sz="933" dirty="0"/>
                <a:t>Mechanisms</a:t>
              </a:r>
              <a:endParaRPr sz="933" dirty="0"/>
            </a:p>
          </p:txBody>
        </p:sp>
      </p:grpSp>
      <p:grpSp>
        <p:nvGrpSpPr>
          <p:cNvPr id="192" name="Google Shape;192;p13"/>
          <p:cNvGrpSpPr/>
          <p:nvPr/>
        </p:nvGrpSpPr>
        <p:grpSpPr>
          <a:xfrm>
            <a:off x="8749167" y="4568139"/>
            <a:ext cx="1188400" cy="593423"/>
            <a:chOff x="3757825" y="3441600"/>
            <a:chExt cx="891300" cy="445067"/>
          </a:xfrm>
        </p:grpSpPr>
        <p:sp>
          <p:nvSpPr>
            <p:cNvPr id="193" name="Google Shape;193;p13"/>
            <p:cNvSpPr/>
            <p:nvPr/>
          </p:nvSpPr>
          <p:spPr>
            <a:xfrm>
              <a:off x="4135225" y="3441600"/>
              <a:ext cx="136500" cy="142500"/>
            </a:xfrm>
            <a:prstGeom prst="roundRect">
              <a:avLst>
                <a:gd name="adj" fmla="val 16667"/>
              </a:avLst>
            </a:prstGeom>
            <a:solidFill>
              <a:srgbClr val="FFF2CC"/>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94" name="Google Shape;194;p13"/>
            <p:cNvSpPr txBox="1"/>
            <p:nvPr/>
          </p:nvSpPr>
          <p:spPr>
            <a:xfrm>
              <a:off x="3757825" y="3598067"/>
              <a:ext cx="891300" cy="288600"/>
            </a:xfrm>
            <a:prstGeom prst="rect">
              <a:avLst/>
            </a:prstGeom>
            <a:noFill/>
            <a:ln>
              <a:noFill/>
            </a:ln>
          </p:spPr>
          <p:txBody>
            <a:bodyPr spcFirstLastPara="1" wrap="square" lIns="0" tIns="0" rIns="0" bIns="0" anchor="t" anchorCtr="0">
              <a:noAutofit/>
            </a:bodyPr>
            <a:lstStyle/>
            <a:p>
              <a:pPr algn="ctr"/>
              <a:r>
                <a:rPr lang="en" sz="933" dirty="0"/>
                <a:t>Finalize</a:t>
              </a:r>
              <a:endParaRPr sz="933" dirty="0"/>
            </a:p>
            <a:p>
              <a:pPr algn="ctr"/>
              <a:r>
                <a:rPr lang="en" sz="933" dirty="0"/>
                <a:t>Delivery</a:t>
              </a:r>
              <a:endParaRPr sz="933" dirty="0"/>
            </a:p>
          </p:txBody>
        </p:sp>
      </p:grpSp>
      <p:grpSp>
        <p:nvGrpSpPr>
          <p:cNvPr id="195" name="Google Shape;195;p13"/>
          <p:cNvGrpSpPr/>
          <p:nvPr/>
        </p:nvGrpSpPr>
        <p:grpSpPr>
          <a:xfrm>
            <a:off x="3626767" y="5391540"/>
            <a:ext cx="1188400" cy="604833"/>
            <a:chOff x="2866525" y="1642425"/>
            <a:chExt cx="891300" cy="453625"/>
          </a:xfrm>
        </p:grpSpPr>
        <p:sp>
          <p:nvSpPr>
            <p:cNvPr id="196" name="Google Shape;196;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197" name="Google Shape;197;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Share Best</a:t>
              </a:r>
              <a:endParaRPr sz="933"/>
            </a:p>
            <a:p>
              <a:pPr algn="ctr"/>
              <a:r>
                <a:rPr lang="en" sz="933"/>
                <a:t>Practices</a:t>
              </a:r>
              <a:endParaRPr sz="933"/>
            </a:p>
          </p:txBody>
        </p:sp>
      </p:grpSp>
      <p:grpSp>
        <p:nvGrpSpPr>
          <p:cNvPr id="198" name="Google Shape;198;p13"/>
          <p:cNvGrpSpPr/>
          <p:nvPr/>
        </p:nvGrpSpPr>
        <p:grpSpPr>
          <a:xfrm>
            <a:off x="5010433" y="5391540"/>
            <a:ext cx="1188400" cy="604833"/>
            <a:chOff x="2866525" y="1642425"/>
            <a:chExt cx="891300" cy="453625"/>
          </a:xfrm>
        </p:grpSpPr>
        <p:sp>
          <p:nvSpPr>
            <p:cNvPr id="199" name="Google Shape;199;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200" name="Google Shape;200;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Identify</a:t>
              </a:r>
              <a:endParaRPr sz="933"/>
            </a:p>
            <a:p>
              <a:pPr algn="ctr"/>
              <a:r>
                <a:rPr lang="en" sz="933"/>
                <a:t>Pilot Sites</a:t>
              </a:r>
              <a:endParaRPr sz="933"/>
            </a:p>
          </p:txBody>
        </p:sp>
      </p:grpSp>
      <p:grpSp>
        <p:nvGrpSpPr>
          <p:cNvPr id="201" name="Google Shape;201;p13"/>
          <p:cNvGrpSpPr/>
          <p:nvPr/>
        </p:nvGrpSpPr>
        <p:grpSpPr>
          <a:xfrm>
            <a:off x="6359633" y="5391540"/>
            <a:ext cx="1188400" cy="604833"/>
            <a:chOff x="2866525" y="1642425"/>
            <a:chExt cx="891300" cy="453625"/>
          </a:xfrm>
        </p:grpSpPr>
        <p:sp>
          <p:nvSpPr>
            <p:cNvPr id="202" name="Google Shape;202;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203" name="Google Shape;203;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dirty="0"/>
                <a:t>Obtain RWD</a:t>
              </a:r>
              <a:endParaRPr sz="933" dirty="0"/>
            </a:p>
            <a:p>
              <a:pPr algn="ctr"/>
              <a:r>
                <a:rPr lang="en" sz="933" dirty="0"/>
                <a:t>IF Feasible</a:t>
              </a:r>
              <a:endParaRPr sz="933" dirty="0"/>
            </a:p>
          </p:txBody>
        </p:sp>
      </p:grpSp>
      <p:grpSp>
        <p:nvGrpSpPr>
          <p:cNvPr id="204" name="Google Shape;204;p13"/>
          <p:cNvGrpSpPr/>
          <p:nvPr/>
        </p:nvGrpSpPr>
        <p:grpSpPr>
          <a:xfrm>
            <a:off x="7548567" y="5391540"/>
            <a:ext cx="1188400" cy="604833"/>
            <a:chOff x="2866525" y="1642425"/>
            <a:chExt cx="891300" cy="453625"/>
          </a:xfrm>
        </p:grpSpPr>
        <p:sp>
          <p:nvSpPr>
            <p:cNvPr id="205" name="Google Shape;205;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206" name="Google Shape;206;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Planning</a:t>
              </a:r>
              <a:endParaRPr sz="933"/>
            </a:p>
            <a:p>
              <a:pPr algn="ctr"/>
              <a:r>
                <a:rPr lang="en" sz="933"/>
                <a:t>Engaging</a:t>
              </a:r>
              <a:endParaRPr sz="933"/>
            </a:p>
          </p:txBody>
        </p:sp>
      </p:grpSp>
      <p:grpSp>
        <p:nvGrpSpPr>
          <p:cNvPr id="207" name="Google Shape;207;p13"/>
          <p:cNvGrpSpPr/>
          <p:nvPr/>
        </p:nvGrpSpPr>
        <p:grpSpPr>
          <a:xfrm>
            <a:off x="8751500" y="5391540"/>
            <a:ext cx="1188400" cy="604833"/>
            <a:chOff x="2866525" y="1642425"/>
            <a:chExt cx="891300" cy="453625"/>
          </a:xfrm>
        </p:grpSpPr>
        <p:sp>
          <p:nvSpPr>
            <p:cNvPr id="208" name="Google Shape;208;p13"/>
            <p:cNvSpPr/>
            <p:nvPr/>
          </p:nvSpPr>
          <p:spPr>
            <a:xfrm>
              <a:off x="3243925" y="1642425"/>
              <a:ext cx="136500" cy="1425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pPr algn="ctr"/>
              <a:endParaRPr sz="933" b="1"/>
            </a:p>
          </p:txBody>
        </p:sp>
        <p:sp>
          <p:nvSpPr>
            <p:cNvPr id="209" name="Google Shape;209;p13"/>
            <p:cNvSpPr txBox="1"/>
            <p:nvPr/>
          </p:nvSpPr>
          <p:spPr>
            <a:xfrm>
              <a:off x="2866525" y="1807450"/>
              <a:ext cx="891300" cy="288600"/>
            </a:xfrm>
            <a:prstGeom prst="rect">
              <a:avLst/>
            </a:prstGeom>
            <a:noFill/>
            <a:ln>
              <a:noFill/>
            </a:ln>
          </p:spPr>
          <p:txBody>
            <a:bodyPr spcFirstLastPara="1" wrap="square" lIns="0" tIns="0" rIns="0" bIns="0" anchor="t" anchorCtr="0">
              <a:noAutofit/>
            </a:bodyPr>
            <a:lstStyle/>
            <a:p>
              <a:pPr algn="ctr"/>
              <a:r>
                <a:rPr lang="en" sz="933"/>
                <a:t>Initiate</a:t>
              </a:r>
              <a:endParaRPr sz="933"/>
            </a:p>
            <a:p>
              <a:pPr algn="ctr"/>
              <a:r>
                <a:rPr lang="en" sz="933"/>
                <a:t>Limited Pilot</a:t>
              </a:r>
              <a:endParaRPr sz="933"/>
            </a:p>
          </p:txBody>
        </p:sp>
      </p:grpSp>
      <p:cxnSp>
        <p:nvCxnSpPr>
          <p:cNvPr id="210" name="Google Shape;210;p13"/>
          <p:cNvCxnSpPr>
            <a:stCxn id="62" idx="3"/>
          </p:cNvCxnSpPr>
          <p:nvPr/>
        </p:nvCxnSpPr>
        <p:spPr>
          <a:xfrm>
            <a:off x="1991700" y="590400"/>
            <a:ext cx="7928000" cy="7600"/>
          </a:xfrm>
          <a:prstGeom prst="straightConnector1">
            <a:avLst/>
          </a:prstGeom>
          <a:noFill/>
          <a:ln w="38100" cap="flat" cmpd="tri">
            <a:solidFill>
              <a:srgbClr val="351C75"/>
            </a:solidFill>
            <a:prstDash val="solid"/>
            <a:round/>
            <a:headEnd type="none" w="med" len="med"/>
            <a:tailEnd type="none" w="med" len="med"/>
          </a:ln>
        </p:spPr>
      </p:cxnSp>
      <p:sp>
        <p:nvSpPr>
          <p:cNvPr id="211" name="Google Shape;211;p13"/>
          <p:cNvSpPr txBox="1"/>
          <p:nvPr/>
        </p:nvSpPr>
        <p:spPr>
          <a:xfrm>
            <a:off x="2155700" y="272144"/>
            <a:ext cx="7394800" cy="392392"/>
          </a:xfrm>
          <a:prstGeom prst="rect">
            <a:avLst/>
          </a:prstGeom>
          <a:noFill/>
          <a:ln>
            <a:noFill/>
          </a:ln>
        </p:spPr>
        <p:txBody>
          <a:bodyPr spcFirstLastPara="1" wrap="square" lIns="121900" tIns="121900" rIns="121900" bIns="121900" anchor="t" anchorCtr="0">
            <a:noAutofit/>
          </a:bodyPr>
          <a:lstStyle/>
          <a:p>
            <a:pPr algn="ctr"/>
            <a:r>
              <a:rPr lang="en" sz="933" dirty="0"/>
              <a:t>Provide Vision &amp; Strategy, Coordinate Team Efforts, Shared Lessons Learned, Remove Blockers, Nurture Ecosystem Partnerships</a:t>
            </a:r>
            <a:endParaRPr sz="933" dirty="0"/>
          </a:p>
        </p:txBody>
      </p:sp>
      <p:sp>
        <p:nvSpPr>
          <p:cNvPr id="212" name="Google Shape;212;p13"/>
          <p:cNvSpPr txBox="1"/>
          <p:nvPr/>
        </p:nvSpPr>
        <p:spPr>
          <a:xfrm>
            <a:off x="2398600" y="5957318"/>
            <a:ext cx="7394800" cy="451749"/>
          </a:xfrm>
          <a:prstGeom prst="rect">
            <a:avLst/>
          </a:prstGeom>
          <a:noFill/>
          <a:ln>
            <a:noFill/>
          </a:ln>
        </p:spPr>
        <p:txBody>
          <a:bodyPr spcFirstLastPara="1" wrap="square" lIns="121900" tIns="121900" rIns="121900" bIns="121900" anchor="t" anchorCtr="0">
            <a:noAutofit/>
          </a:bodyPr>
          <a:lstStyle/>
          <a:p>
            <a:pPr algn="ctr">
              <a:lnSpc>
                <a:spcPct val="150000"/>
              </a:lnSpc>
            </a:pPr>
            <a:r>
              <a:rPr lang="en" sz="933" dirty="0"/>
              <a:t>Develop &amp; Evolve Knowledge Architecture (Asset Definitions), Tooling Specifications,</a:t>
            </a:r>
            <a:endParaRPr sz="933" dirty="0"/>
          </a:p>
          <a:p>
            <a:pPr algn="ctr">
              <a:lnSpc>
                <a:spcPct val="150000"/>
              </a:lnSpc>
            </a:pPr>
            <a:r>
              <a:rPr lang="en" sz="933" dirty="0"/>
              <a:t>Work with Standards Orgs, Enable Asset Re-usability and Shareability, Enable Knowledge Content Management</a:t>
            </a:r>
            <a:endParaRPr sz="933" dirty="0"/>
          </a:p>
        </p:txBody>
      </p:sp>
      <p:cxnSp>
        <p:nvCxnSpPr>
          <p:cNvPr id="213" name="Google Shape;213;p13"/>
          <p:cNvCxnSpPr>
            <a:stCxn id="61" idx="3"/>
          </p:cNvCxnSpPr>
          <p:nvPr/>
        </p:nvCxnSpPr>
        <p:spPr>
          <a:xfrm>
            <a:off x="1991700" y="6311800"/>
            <a:ext cx="7972800" cy="4800"/>
          </a:xfrm>
          <a:prstGeom prst="straightConnector1">
            <a:avLst/>
          </a:prstGeom>
          <a:noFill/>
          <a:ln w="38100" cap="flat" cmpd="dbl">
            <a:solidFill>
              <a:srgbClr val="990000"/>
            </a:solidFill>
            <a:prstDash val="solid"/>
            <a:round/>
            <a:headEnd type="none" w="med" len="med"/>
            <a:tailEnd type="none" w="med" len="med"/>
          </a:ln>
        </p:spPr>
      </p:cxnSp>
      <p:sp>
        <p:nvSpPr>
          <p:cNvPr id="214" name="Google Shape;214;p13"/>
          <p:cNvSpPr txBox="1"/>
          <p:nvPr/>
        </p:nvSpPr>
        <p:spPr>
          <a:xfrm>
            <a:off x="4819667" y="654067"/>
            <a:ext cx="4934000" cy="342800"/>
          </a:xfrm>
          <a:prstGeom prst="rect">
            <a:avLst/>
          </a:prstGeom>
          <a:noFill/>
          <a:ln>
            <a:noFill/>
          </a:ln>
        </p:spPr>
        <p:txBody>
          <a:bodyPr spcFirstLastPara="1" wrap="square" lIns="121900" tIns="121900" rIns="121900" bIns="121900" anchor="t" anchorCtr="0">
            <a:noAutofit/>
          </a:bodyPr>
          <a:lstStyle/>
          <a:p>
            <a:pPr algn="ctr"/>
            <a:r>
              <a:rPr lang="en" sz="933" dirty="0"/>
              <a:t>Per Prioritized CPG, though some assets will be reused across CPGs</a:t>
            </a:r>
            <a:endParaRPr sz="933" dirty="0"/>
          </a:p>
        </p:txBody>
      </p:sp>
      <p:sp>
        <p:nvSpPr>
          <p:cNvPr id="215" name="Google Shape;215;p13"/>
          <p:cNvSpPr/>
          <p:nvPr/>
        </p:nvSpPr>
        <p:spPr>
          <a:xfrm>
            <a:off x="9849000" y="2076467"/>
            <a:ext cx="164800" cy="2273200"/>
          </a:xfrm>
          <a:prstGeom prst="rightBrace">
            <a:avLst>
              <a:gd name="adj1" fmla="val 50000"/>
              <a:gd name="adj2" fmla="val 50000"/>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6" name="Google Shape;216;p13"/>
          <p:cNvSpPr/>
          <p:nvPr/>
        </p:nvSpPr>
        <p:spPr>
          <a:xfrm>
            <a:off x="10090751" y="2866100"/>
            <a:ext cx="164800" cy="2273200"/>
          </a:xfrm>
          <a:prstGeom prst="rightBrace">
            <a:avLst>
              <a:gd name="adj1" fmla="val 50000"/>
              <a:gd name="adj2" fmla="val 50000"/>
            </a:avLst>
          </a:prstGeom>
          <a:no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7" name="Google Shape;217;p13"/>
          <p:cNvSpPr/>
          <p:nvPr/>
        </p:nvSpPr>
        <p:spPr>
          <a:xfrm>
            <a:off x="10340567" y="3594200"/>
            <a:ext cx="164800" cy="2273200"/>
          </a:xfrm>
          <a:prstGeom prst="rightBrace">
            <a:avLst>
              <a:gd name="adj1" fmla="val 50000"/>
              <a:gd name="adj2" fmla="val 50000"/>
            </a:avLst>
          </a:prstGeom>
          <a:no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18" name="Google Shape;218;p13"/>
          <p:cNvCxnSpPr>
            <a:stCxn id="215" idx="1"/>
          </p:cNvCxnSpPr>
          <p:nvPr/>
        </p:nvCxnSpPr>
        <p:spPr>
          <a:xfrm>
            <a:off x="10013800" y="3213067"/>
            <a:ext cx="603600" cy="0"/>
          </a:xfrm>
          <a:prstGeom prst="straightConnector1">
            <a:avLst/>
          </a:prstGeom>
          <a:noFill/>
          <a:ln w="9525" cap="flat" cmpd="sng">
            <a:solidFill>
              <a:srgbClr val="38761D"/>
            </a:solidFill>
            <a:prstDash val="solid"/>
            <a:round/>
            <a:headEnd type="none" w="med" len="med"/>
            <a:tailEnd type="none" w="med" len="med"/>
          </a:ln>
        </p:spPr>
      </p:cxnSp>
      <p:cxnSp>
        <p:nvCxnSpPr>
          <p:cNvPr id="219" name="Google Shape;219;p13"/>
          <p:cNvCxnSpPr/>
          <p:nvPr/>
        </p:nvCxnSpPr>
        <p:spPr>
          <a:xfrm>
            <a:off x="10255567" y="4002700"/>
            <a:ext cx="603600" cy="0"/>
          </a:xfrm>
          <a:prstGeom prst="straightConnector1">
            <a:avLst/>
          </a:prstGeom>
          <a:noFill/>
          <a:ln w="9525" cap="flat" cmpd="sng">
            <a:solidFill>
              <a:srgbClr val="BF9000"/>
            </a:solidFill>
            <a:prstDash val="solid"/>
            <a:round/>
            <a:headEnd type="none" w="med" len="med"/>
            <a:tailEnd type="none" w="med" len="med"/>
          </a:ln>
        </p:spPr>
      </p:cxnSp>
      <p:cxnSp>
        <p:nvCxnSpPr>
          <p:cNvPr id="220" name="Google Shape;220;p13"/>
          <p:cNvCxnSpPr/>
          <p:nvPr/>
        </p:nvCxnSpPr>
        <p:spPr>
          <a:xfrm>
            <a:off x="10505367" y="4730800"/>
            <a:ext cx="603600" cy="0"/>
          </a:xfrm>
          <a:prstGeom prst="straightConnector1">
            <a:avLst/>
          </a:prstGeom>
          <a:noFill/>
          <a:ln w="9525" cap="flat" cmpd="sng">
            <a:solidFill>
              <a:srgbClr val="990000"/>
            </a:solidFill>
            <a:prstDash val="solid"/>
            <a:round/>
            <a:headEnd type="none" w="med" len="med"/>
            <a:tailEnd type="none" w="med" len="med"/>
          </a:ln>
        </p:spPr>
      </p:cxnSp>
      <p:sp>
        <p:nvSpPr>
          <p:cNvPr id="221" name="Google Shape;221;p13"/>
          <p:cNvSpPr txBox="1"/>
          <p:nvPr/>
        </p:nvSpPr>
        <p:spPr>
          <a:xfrm>
            <a:off x="10376251" y="2931367"/>
            <a:ext cx="1188400" cy="563600"/>
          </a:xfrm>
          <a:prstGeom prst="rect">
            <a:avLst/>
          </a:prstGeom>
          <a:noFill/>
          <a:ln>
            <a:noFill/>
          </a:ln>
        </p:spPr>
        <p:txBody>
          <a:bodyPr spcFirstLastPara="1" wrap="square" lIns="121900" tIns="121900" rIns="121900" bIns="121900" anchor="ctr" anchorCtr="0">
            <a:noAutofit/>
          </a:bodyPr>
          <a:lstStyle/>
          <a:p>
            <a:pPr algn="ctr"/>
            <a:r>
              <a:rPr lang="en" sz="933" b="1" dirty="0">
                <a:solidFill>
                  <a:srgbClr val="274E13"/>
                </a:solidFill>
              </a:rPr>
              <a:t>Core</a:t>
            </a:r>
            <a:endParaRPr sz="933" b="1" dirty="0">
              <a:solidFill>
                <a:srgbClr val="274E13"/>
              </a:solidFill>
            </a:endParaRPr>
          </a:p>
          <a:p>
            <a:pPr algn="ctr"/>
            <a:r>
              <a:rPr lang="en" sz="933" b="1" dirty="0">
                <a:solidFill>
                  <a:srgbClr val="274E13"/>
                </a:solidFill>
              </a:rPr>
              <a:t>Knowledge Engineering Effort</a:t>
            </a:r>
            <a:endParaRPr sz="933" b="1" dirty="0">
              <a:solidFill>
                <a:srgbClr val="274E13"/>
              </a:solidFill>
            </a:endParaRPr>
          </a:p>
        </p:txBody>
      </p:sp>
      <p:sp>
        <p:nvSpPr>
          <p:cNvPr id="222" name="Google Shape;222;p13"/>
          <p:cNvSpPr txBox="1"/>
          <p:nvPr/>
        </p:nvSpPr>
        <p:spPr>
          <a:xfrm>
            <a:off x="10519596" y="3720900"/>
            <a:ext cx="1188400" cy="563600"/>
          </a:xfrm>
          <a:prstGeom prst="rect">
            <a:avLst/>
          </a:prstGeom>
          <a:noFill/>
          <a:ln>
            <a:noFill/>
          </a:ln>
        </p:spPr>
        <p:txBody>
          <a:bodyPr spcFirstLastPara="1" wrap="square" lIns="121900" tIns="121900" rIns="121900" bIns="121900" anchor="ctr" anchorCtr="0">
            <a:noAutofit/>
          </a:bodyPr>
          <a:lstStyle/>
          <a:p>
            <a:pPr algn="ctr"/>
            <a:r>
              <a:rPr lang="en" sz="933" b="1">
                <a:solidFill>
                  <a:srgbClr val="7F6000"/>
                </a:solidFill>
              </a:rPr>
              <a:t>Core</a:t>
            </a:r>
            <a:endParaRPr sz="933" b="1">
              <a:solidFill>
                <a:srgbClr val="7F6000"/>
              </a:solidFill>
            </a:endParaRPr>
          </a:p>
          <a:p>
            <a:pPr algn="ctr"/>
            <a:r>
              <a:rPr lang="en" sz="933" b="1">
                <a:solidFill>
                  <a:srgbClr val="7F6000"/>
                </a:solidFill>
              </a:rPr>
              <a:t>Delivery</a:t>
            </a:r>
            <a:endParaRPr sz="933" b="1">
              <a:solidFill>
                <a:srgbClr val="7F6000"/>
              </a:solidFill>
            </a:endParaRPr>
          </a:p>
          <a:p>
            <a:pPr algn="ctr"/>
            <a:r>
              <a:rPr lang="en" sz="933" b="1">
                <a:solidFill>
                  <a:srgbClr val="7F6000"/>
                </a:solidFill>
              </a:rPr>
              <a:t>Effort</a:t>
            </a:r>
            <a:endParaRPr sz="933" b="1">
              <a:solidFill>
                <a:srgbClr val="7F6000"/>
              </a:solidFill>
            </a:endParaRPr>
          </a:p>
        </p:txBody>
      </p:sp>
      <p:sp>
        <p:nvSpPr>
          <p:cNvPr id="223" name="Google Shape;223;p13"/>
          <p:cNvSpPr txBox="1"/>
          <p:nvPr/>
        </p:nvSpPr>
        <p:spPr>
          <a:xfrm>
            <a:off x="10979996" y="4449583"/>
            <a:ext cx="1188400" cy="563600"/>
          </a:xfrm>
          <a:prstGeom prst="rect">
            <a:avLst/>
          </a:prstGeom>
          <a:noFill/>
          <a:ln>
            <a:noFill/>
          </a:ln>
        </p:spPr>
        <p:txBody>
          <a:bodyPr spcFirstLastPara="1" wrap="square" lIns="121900" tIns="121900" rIns="121900" bIns="121900" anchor="ctr" anchorCtr="0">
            <a:noAutofit/>
          </a:bodyPr>
          <a:lstStyle/>
          <a:p>
            <a:pPr algn="ctr"/>
            <a:r>
              <a:rPr lang="en" sz="933" b="1">
                <a:solidFill>
                  <a:srgbClr val="990000"/>
                </a:solidFill>
              </a:rPr>
              <a:t>Core</a:t>
            </a:r>
            <a:endParaRPr sz="933" b="1">
              <a:solidFill>
                <a:srgbClr val="990000"/>
              </a:solidFill>
            </a:endParaRPr>
          </a:p>
          <a:p>
            <a:pPr algn="ctr"/>
            <a:r>
              <a:rPr lang="en" sz="933" b="1">
                <a:solidFill>
                  <a:srgbClr val="990000"/>
                </a:solidFill>
              </a:rPr>
              <a:t>Implementation</a:t>
            </a:r>
            <a:endParaRPr sz="933" b="1">
              <a:solidFill>
                <a:srgbClr val="990000"/>
              </a:solidFill>
            </a:endParaRPr>
          </a:p>
          <a:p>
            <a:pPr algn="ctr"/>
            <a:r>
              <a:rPr lang="en" sz="933" b="1">
                <a:solidFill>
                  <a:srgbClr val="990000"/>
                </a:solidFill>
              </a:rPr>
              <a:t>Effort</a:t>
            </a:r>
            <a:endParaRPr sz="933" b="1">
              <a:solidFill>
                <a:srgbClr val="990000"/>
              </a:solidFill>
            </a:endParaRPr>
          </a:p>
        </p:txBody>
      </p:sp>
      <p:sp>
        <p:nvSpPr>
          <p:cNvPr id="224" name="Google Shape;224;p13"/>
          <p:cNvSpPr/>
          <p:nvPr/>
        </p:nvSpPr>
        <p:spPr>
          <a:xfrm>
            <a:off x="7828617" y="1222093"/>
            <a:ext cx="182000" cy="1900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endParaRPr sz="1333" b="1"/>
          </a:p>
        </p:txBody>
      </p:sp>
      <p:sp>
        <p:nvSpPr>
          <p:cNvPr id="225" name="Google Shape;225;p13"/>
          <p:cNvSpPr/>
          <p:nvPr/>
        </p:nvSpPr>
        <p:spPr>
          <a:xfrm>
            <a:off x="6456317" y="1222093"/>
            <a:ext cx="182000" cy="190000"/>
          </a:xfrm>
          <a:prstGeom prst="roundRect">
            <a:avLst>
              <a:gd name="adj" fmla="val 16667"/>
            </a:avLst>
          </a:prstGeom>
          <a:solidFill>
            <a:srgbClr val="FCE5CD"/>
          </a:solidFill>
          <a:ln w="9525" cap="flat" cmpd="sng">
            <a:solidFill>
              <a:srgbClr val="B45F06"/>
            </a:solidFill>
            <a:prstDash val="solid"/>
            <a:round/>
            <a:headEnd type="none" w="sm" len="sm"/>
            <a:tailEnd type="none" w="sm" len="sm"/>
          </a:ln>
        </p:spPr>
        <p:txBody>
          <a:bodyPr spcFirstLastPara="1" wrap="square" lIns="0" tIns="121900" rIns="0" bIns="121900" anchor="ctr" anchorCtr="0">
            <a:noAutofit/>
          </a:bodyPr>
          <a:lstStyle/>
          <a:p>
            <a:pPr algn="ctr"/>
            <a:endParaRPr sz="1333" b="1"/>
          </a:p>
        </p:txBody>
      </p:sp>
    </p:spTree>
    <p:custDataLst>
      <p:tags r:id="rId1"/>
    </p:custDataLst>
    <p:extLst>
      <p:ext uri="{BB962C8B-B14F-4D97-AF65-F5344CB8AC3E}">
        <p14:creationId xmlns:p14="http://schemas.microsoft.com/office/powerpoint/2010/main" val="1787260275"/>
      </p:ext>
    </p:extLst>
  </p:cSld>
  <p:clrMapOvr>
    <a:masterClrMapping/>
  </p:clrMapOvr>
  <mc:AlternateContent xmlns:mc="http://schemas.openxmlformats.org/markup-compatibility/2006" xmlns:p14="http://schemas.microsoft.com/office/powerpoint/2010/main">
    <mc:Choice Requires="p14">
      <p:transition spd="slow" p14:dur="2000" advTm="1187162"/>
    </mc:Choice>
    <mc:Fallback xmlns="">
      <p:transition spd="slow" advTm="1187162"/>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2" y="587654"/>
            <a:ext cx="10174769" cy="708712"/>
          </a:xfrm>
        </p:spPr>
        <p:txBody>
          <a:bodyPr>
            <a:normAutofit/>
          </a:bodyPr>
          <a:lstStyle/>
          <a:p>
            <a:r>
              <a:rPr lang="en-US" dirty="0">
                <a:solidFill>
                  <a:schemeClr val="bg1"/>
                </a:solidFill>
              </a:rPr>
              <a:t>Agile Principles &amp; Best Practices (applied to KE)</a:t>
            </a:r>
          </a:p>
        </p:txBody>
      </p:sp>
      <p:sp>
        <p:nvSpPr>
          <p:cNvPr id="3" name="Content Placeholder 2">
            <a:extLst>
              <a:ext uri="{FF2B5EF4-FFF2-40B4-BE49-F238E27FC236}">
                <a16:creationId xmlns:a16="http://schemas.microsoft.com/office/drawing/2014/main" id="{E1742A0D-9C2A-4C45-955C-56A0D4BE6D72}"/>
              </a:ext>
            </a:extLst>
          </p:cNvPr>
          <p:cNvSpPr>
            <a:spLocks noGrp="1"/>
          </p:cNvSpPr>
          <p:nvPr>
            <p:ph idx="1"/>
          </p:nvPr>
        </p:nvSpPr>
        <p:spPr>
          <a:xfrm>
            <a:off x="1141412" y="1583472"/>
            <a:ext cx="9905999" cy="4875313"/>
          </a:xfrm>
        </p:spPr>
        <p:txBody>
          <a:bodyPr>
            <a:normAutofit fontScale="70000" lnSpcReduction="20000"/>
          </a:bodyPr>
          <a:lstStyle/>
          <a:p>
            <a:pPr fontAlgn="base"/>
            <a:r>
              <a:rPr lang="en-US" dirty="0">
                <a:solidFill>
                  <a:schemeClr val="bg1"/>
                </a:solidFill>
              </a:rPr>
              <a:t>Cross functional teams</a:t>
            </a:r>
          </a:p>
          <a:p>
            <a:pPr fontAlgn="base"/>
            <a:r>
              <a:rPr lang="en-US" dirty="0">
                <a:solidFill>
                  <a:schemeClr val="bg1"/>
                </a:solidFill>
              </a:rPr>
              <a:t>Frequent, brief team communications (e.g. Scrum)</a:t>
            </a:r>
          </a:p>
          <a:p>
            <a:pPr fontAlgn="base"/>
            <a:r>
              <a:rPr lang="en-US" dirty="0">
                <a:solidFill>
                  <a:schemeClr val="bg1"/>
                </a:solidFill>
              </a:rPr>
              <a:t>Domain-driven design (focus on domain and domain logic, integration of domain experts, based on model of domain- as is done in knowledge architecture and knowledge-driven systems)</a:t>
            </a:r>
          </a:p>
          <a:p>
            <a:pPr fontAlgn="base"/>
            <a:r>
              <a:rPr lang="en-US" dirty="0">
                <a:solidFill>
                  <a:schemeClr val="bg1"/>
                </a:solidFill>
              </a:rPr>
              <a:t>Iterative and incremental development (e.g. Chunking)</a:t>
            </a:r>
          </a:p>
          <a:p>
            <a:pPr fontAlgn="base"/>
            <a:r>
              <a:rPr lang="en-US" dirty="0">
                <a:solidFill>
                  <a:schemeClr val="bg1"/>
                </a:solidFill>
              </a:rPr>
              <a:t>Low-code development platforms (</a:t>
            </a:r>
            <a:r>
              <a:rPr lang="en-US" dirty="0" err="1">
                <a:solidFill>
                  <a:schemeClr val="bg1"/>
                </a:solidFill>
              </a:rPr>
              <a:t>e.g</a:t>
            </a:r>
            <a:r>
              <a:rPr lang="en-US" dirty="0">
                <a:solidFill>
                  <a:schemeClr val="bg1"/>
                </a:solidFill>
              </a:rPr>
              <a:t> editors and authoring tools for domain experts)</a:t>
            </a:r>
          </a:p>
          <a:p>
            <a:pPr fontAlgn="base"/>
            <a:r>
              <a:rPr lang="en-US" dirty="0">
                <a:solidFill>
                  <a:schemeClr val="bg1"/>
                </a:solidFill>
              </a:rPr>
              <a:t>Paired programming (e.g. SME knowledge engineer with technical/formalism knowledge engineer)</a:t>
            </a:r>
          </a:p>
          <a:p>
            <a:pPr fontAlgn="base"/>
            <a:r>
              <a:rPr lang="en-US" dirty="0">
                <a:solidFill>
                  <a:schemeClr val="bg1"/>
                </a:solidFill>
              </a:rPr>
              <a:t>Retrospectives (e.g. continuous sharing of lessons learned)</a:t>
            </a:r>
          </a:p>
          <a:p>
            <a:pPr fontAlgn="base"/>
            <a:r>
              <a:rPr lang="en-US" dirty="0">
                <a:solidFill>
                  <a:schemeClr val="bg1"/>
                </a:solidFill>
              </a:rPr>
              <a:t>Specification by example (e.g. real “test cases” to aid in defining requirements- including inputs and expected results for at least critical logic paths)</a:t>
            </a:r>
          </a:p>
          <a:p>
            <a:pPr fontAlgn="base"/>
            <a:r>
              <a:rPr lang="en-US" dirty="0">
                <a:solidFill>
                  <a:schemeClr val="bg1"/>
                </a:solidFill>
              </a:rPr>
              <a:t>Test-driven development (e.g. start with few critical test cases, use short iterations to create logic, and use it to aid in generating additional test cases than are simply graded to be re-used for ‘build’ vs wholly generated manually)</a:t>
            </a:r>
          </a:p>
          <a:p>
            <a:pPr fontAlgn="base"/>
            <a:r>
              <a:rPr lang="en-US" dirty="0">
                <a:solidFill>
                  <a:schemeClr val="bg1"/>
                </a:solidFill>
              </a:rPr>
              <a:t>Test-integration (e.g. testing of all individual and composite knowledge assets/artifacts)</a:t>
            </a:r>
          </a:p>
        </p:txBody>
      </p:sp>
    </p:spTree>
    <p:extLst>
      <p:ext uri="{BB962C8B-B14F-4D97-AF65-F5344CB8AC3E}">
        <p14:creationId xmlns:p14="http://schemas.microsoft.com/office/powerpoint/2010/main" val="32720421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618518"/>
            <a:ext cx="9905998" cy="603656"/>
          </a:xfrm>
        </p:spPr>
        <p:txBody>
          <a:bodyPr>
            <a:normAutofit fontScale="90000"/>
          </a:bodyPr>
          <a:lstStyle/>
          <a:p>
            <a:pPr fontAlgn="base"/>
            <a:r>
              <a:rPr lang="en-US" dirty="0"/>
              <a:t>Cross-functional, Integrated Team</a:t>
            </a:r>
          </a:p>
        </p:txBody>
      </p:sp>
      <p:sp>
        <p:nvSpPr>
          <p:cNvPr id="3" name="Content Placeholder 2">
            <a:extLst>
              <a:ext uri="{FF2B5EF4-FFF2-40B4-BE49-F238E27FC236}">
                <a16:creationId xmlns:a16="http://schemas.microsoft.com/office/drawing/2014/main" id="{E1742A0D-9C2A-4C45-955C-56A0D4BE6D72}"/>
              </a:ext>
            </a:extLst>
          </p:cNvPr>
          <p:cNvSpPr>
            <a:spLocks noGrp="1"/>
          </p:cNvSpPr>
          <p:nvPr>
            <p:ph idx="1"/>
          </p:nvPr>
        </p:nvSpPr>
        <p:spPr>
          <a:xfrm>
            <a:off x="1141412" y="1583472"/>
            <a:ext cx="9905999" cy="4875313"/>
          </a:xfrm>
        </p:spPr>
        <p:txBody>
          <a:bodyPr>
            <a:normAutofit fontScale="92500"/>
          </a:bodyPr>
          <a:lstStyle/>
          <a:p>
            <a:pPr fontAlgn="base"/>
            <a:r>
              <a:rPr lang="en-US" dirty="0"/>
              <a:t>Domain SME’s (Content)- Lead</a:t>
            </a:r>
          </a:p>
          <a:p>
            <a:pPr fontAlgn="base"/>
            <a:r>
              <a:rPr lang="en-US" dirty="0"/>
              <a:t>SME Knowledge Engineers (Elicitation/Acquisition &amp; Translation Expertise)</a:t>
            </a:r>
          </a:p>
          <a:p>
            <a:pPr fontAlgn="base"/>
            <a:r>
              <a:rPr lang="en-US" dirty="0"/>
              <a:t>Technical Knowledge Engineers (Formalism expertise)</a:t>
            </a:r>
          </a:p>
          <a:p>
            <a:pPr lvl="1" fontAlgn="base"/>
            <a:r>
              <a:rPr lang="en-US" dirty="0"/>
              <a:t>Knowledge Artifact/ Asset</a:t>
            </a:r>
          </a:p>
          <a:p>
            <a:pPr lvl="1" fontAlgn="base"/>
            <a:r>
              <a:rPr lang="en-US" dirty="0"/>
              <a:t>Expression Language(s)</a:t>
            </a:r>
          </a:p>
          <a:p>
            <a:pPr lvl="1" fontAlgn="base"/>
            <a:r>
              <a:rPr lang="en-US" dirty="0"/>
              <a:t>Terminologies/Ontologies</a:t>
            </a:r>
          </a:p>
          <a:p>
            <a:pPr fontAlgn="base"/>
            <a:r>
              <a:rPr lang="en-US" dirty="0"/>
              <a:t>Validation/ QA Engineer(s)</a:t>
            </a:r>
          </a:p>
          <a:p>
            <a:pPr fontAlgn="base"/>
            <a:r>
              <a:rPr lang="en-US" dirty="0"/>
              <a:t>Delivery Mechanism(s) / Implementation Expertise (Implementor(s))</a:t>
            </a:r>
          </a:p>
          <a:p>
            <a:pPr fontAlgn="base"/>
            <a:r>
              <a:rPr lang="en-US" dirty="0"/>
              <a:t>Workflow Capture &amp; Analysis Expertise (Health Systems/ Industrial Engineers)</a:t>
            </a:r>
          </a:p>
        </p:txBody>
      </p:sp>
    </p:spTree>
    <p:extLst>
      <p:ext uri="{BB962C8B-B14F-4D97-AF65-F5344CB8AC3E}">
        <p14:creationId xmlns:p14="http://schemas.microsoft.com/office/powerpoint/2010/main" val="4179720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618518"/>
            <a:ext cx="9905998" cy="603656"/>
          </a:xfrm>
        </p:spPr>
        <p:txBody>
          <a:bodyPr>
            <a:normAutofit fontScale="90000"/>
          </a:bodyPr>
          <a:lstStyle/>
          <a:p>
            <a:pPr fontAlgn="base"/>
            <a:r>
              <a:rPr lang="en-US" dirty="0"/>
              <a:t>Why Cross-functional, Integrated?</a:t>
            </a:r>
          </a:p>
        </p:txBody>
      </p:sp>
      <p:sp>
        <p:nvSpPr>
          <p:cNvPr id="3" name="Content Placeholder 2">
            <a:extLst>
              <a:ext uri="{FF2B5EF4-FFF2-40B4-BE49-F238E27FC236}">
                <a16:creationId xmlns:a16="http://schemas.microsoft.com/office/drawing/2014/main" id="{E1742A0D-9C2A-4C45-955C-56A0D4BE6D72}"/>
              </a:ext>
            </a:extLst>
          </p:cNvPr>
          <p:cNvSpPr>
            <a:spLocks noGrp="1"/>
          </p:cNvSpPr>
          <p:nvPr>
            <p:ph idx="1"/>
          </p:nvPr>
        </p:nvSpPr>
        <p:spPr>
          <a:xfrm>
            <a:off x="1141412" y="1583472"/>
            <a:ext cx="9905999" cy="4875313"/>
          </a:xfrm>
        </p:spPr>
        <p:txBody>
          <a:bodyPr>
            <a:normAutofit/>
          </a:bodyPr>
          <a:lstStyle/>
          <a:p>
            <a:pPr fontAlgn="base"/>
            <a:r>
              <a:rPr lang="en-US" sz="2000" dirty="0"/>
              <a:t>Better Communication- less value/ time/ effort Lost in (mis-) Translation</a:t>
            </a:r>
          </a:p>
          <a:p>
            <a:pPr fontAlgn="base"/>
            <a:r>
              <a:rPr lang="en-US" sz="2000" dirty="0"/>
              <a:t>Collaborate on Artifacts versus use them to wholly transfer information (e.g. L2 with Domain SME, SME KE, and Technical KE)</a:t>
            </a:r>
          </a:p>
          <a:p>
            <a:pPr fontAlgn="base"/>
            <a:r>
              <a:rPr lang="en-US" sz="2000" dirty="0"/>
              <a:t>Facilitates Agile- “break-out” of Waterfall progression of large, singular expressions across Levels of Representation (L1-</a:t>
            </a:r>
            <a:r>
              <a:rPr lang="en-US" sz="1100" dirty="0"/>
              <a:t>&gt;</a:t>
            </a:r>
            <a:r>
              <a:rPr lang="en-US" sz="2000" dirty="0"/>
              <a:t> L2-</a:t>
            </a:r>
            <a:r>
              <a:rPr lang="en-US" sz="1100" dirty="0"/>
              <a:t>&gt;</a:t>
            </a:r>
            <a:r>
              <a:rPr lang="en-US" sz="2000" dirty="0"/>
              <a:t> L3-</a:t>
            </a:r>
            <a:r>
              <a:rPr lang="en-US" sz="1100" dirty="0"/>
              <a:t>&gt;</a:t>
            </a:r>
            <a:r>
              <a:rPr lang="en-US" sz="2000" dirty="0"/>
              <a:t> L4)</a:t>
            </a:r>
          </a:p>
          <a:p>
            <a:pPr fontAlgn="base"/>
            <a:r>
              <a:rPr lang="en-US" sz="2000" dirty="0"/>
              <a:t>Can focus on progressing ‘pieces’- even while the ‘whole’ of early Levels (e.g., L1) yet to be complete</a:t>
            </a:r>
          </a:p>
          <a:p>
            <a:pPr fontAlgn="base"/>
            <a:r>
              <a:rPr lang="en-US" sz="2000" dirty="0"/>
              <a:t>Can begin much earlier on more formal, explicit, and computable Levels (L3)</a:t>
            </a:r>
          </a:p>
          <a:p>
            <a:pPr fontAlgn="base"/>
            <a:r>
              <a:rPr lang="en-US" sz="2000" dirty="0"/>
              <a:t>Often start much closer to L2 and work way to L3/4 and L1 concurrently, and for smaller ‘pieces’ of knowledge (e.g. Data Definitions, singular Recommendations, etc.)</a:t>
            </a:r>
          </a:p>
        </p:txBody>
      </p:sp>
    </p:spTree>
    <p:extLst>
      <p:ext uri="{BB962C8B-B14F-4D97-AF65-F5344CB8AC3E}">
        <p14:creationId xmlns:p14="http://schemas.microsoft.com/office/powerpoint/2010/main" val="911245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618518"/>
            <a:ext cx="9905998" cy="603656"/>
          </a:xfrm>
        </p:spPr>
        <p:txBody>
          <a:bodyPr>
            <a:normAutofit fontScale="90000"/>
          </a:bodyPr>
          <a:lstStyle/>
          <a:p>
            <a:pPr fontAlgn="base"/>
            <a:r>
              <a:rPr lang="en-US" dirty="0"/>
              <a:t>Chunking</a:t>
            </a:r>
          </a:p>
        </p:txBody>
      </p:sp>
      <p:sp>
        <p:nvSpPr>
          <p:cNvPr id="3" name="Content Placeholder 2">
            <a:extLst>
              <a:ext uri="{FF2B5EF4-FFF2-40B4-BE49-F238E27FC236}">
                <a16:creationId xmlns:a16="http://schemas.microsoft.com/office/drawing/2014/main" id="{E1742A0D-9C2A-4C45-955C-56A0D4BE6D72}"/>
              </a:ext>
            </a:extLst>
          </p:cNvPr>
          <p:cNvSpPr>
            <a:spLocks noGrp="1"/>
          </p:cNvSpPr>
          <p:nvPr>
            <p:ph idx="1"/>
          </p:nvPr>
        </p:nvSpPr>
        <p:spPr>
          <a:xfrm>
            <a:off x="1141412" y="1583472"/>
            <a:ext cx="9905999" cy="4875313"/>
          </a:xfrm>
        </p:spPr>
        <p:txBody>
          <a:bodyPr>
            <a:normAutofit fontScale="92500" lnSpcReduction="20000"/>
          </a:bodyPr>
          <a:lstStyle/>
          <a:p>
            <a:pPr fontAlgn="base"/>
            <a:r>
              <a:rPr lang="en-US" dirty="0"/>
              <a:t>Individual ‘pieces’ of knowledge are scoped and broken down into various “fit for purpose” chunks of formalizations</a:t>
            </a:r>
          </a:p>
          <a:p>
            <a:pPr lvl="1" fontAlgn="base"/>
            <a:r>
              <a:rPr lang="en-US" dirty="0"/>
              <a:t>Clinical Concepts and Data Elements with Definitions -&gt; Value Sets &amp; Concept Maps</a:t>
            </a:r>
          </a:p>
          <a:p>
            <a:pPr lvl="1" fontAlgn="base"/>
            <a:r>
              <a:rPr lang="en-US" dirty="0"/>
              <a:t>Individual Case feature definitions -&gt; inferred Case Features as ‘enrichments’</a:t>
            </a:r>
          </a:p>
          <a:p>
            <a:pPr lvl="1" fontAlgn="base"/>
            <a:r>
              <a:rPr lang="en-US" dirty="0"/>
              <a:t>Recommendations &amp; Metrics; </a:t>
            </a:r>
          </a:p>
          <a:p>
            <a:pPr fontAlgn="base"/>
            <a:r>
              <a:rPr lang="en-US" dirty="0"/>
              <a:t>‘Pieces’ are then grouped together in a meaningful whole (e.g. composite assets)</a:t>
            </a:r>
          </a:p>
          <a:p>
            <a:pPr lvl="1" fontAlgn="base"/>
            <a:r>
              <a:rPr lang="en-US" dirty="0"/>
              <a:t>Strategies and Pathways</a:t>
            </a:r>
          </a:p>
          <a:p>
            <a:pPr lvl="1" fontAlgn="base"/>
            <a:r>
              <a:rPr lang="en-US" dirty="0"/>
              <a:t>Derived Assets</a:t>
            </a:r>
          </a:p>
          <a:p>
            <a:pPr fontAlgn="base"/>
            <a:r>
              <a:rPr lang="en-US" dirty="0"/>
              <a:t>Chunks can progress </a:t>
            </a:r>
            <a:r>
              <a:rPr lang="en-US" dirty="0" err="1"/>
              <a:t>independntly</a:t>
            </a:r>
            <a:r>
              <a:rPr lang="en-US" dirty="0"/>
              <a:t> through Levels of Representation</a:t>
            </a:r>
          </a:p>
          <a:p>
            <a:pPr fontAlgn="base"/>
            <a:r>
              <a:rPr lang="en-US" dirty="0"/>
              <a:t>Chunking enables iterative and incremental development of k-assets &amp; ‘pieces’ of knowledge that are reusable across numerous composite assets</a:t>
            </a:r>
          </a:p>
        </p:txBody>
      </p:sp>
    </p:spTree>
    <p:extLst>
      <p:ext uri="{BB962C8B-B14F-4D97-AF65-F5344CB8AC3E}">
        <p14:creationId xmlns:p14="http://schemas.microsoft.com/office/powerpoint/2010/main" val="4228307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0"/>
          <p:cNvSpPr txBox="1">
            <a:spLocks noGrp="1"/>
          </p:cNvSpPr>
          <p:nvPr>
            <p:ph type="title"/>
          </p:nvPr>
        </p:nvSpPr>
        <p:spPr>
          <a:xfrm>
            <a:off x="1893100" y="494099"/>
            <a:ext cx="8911600" cy="743600"/>
          </a:xfrm>
          <a:prstGeom prst="rect">
            <a:avLst/>
          </a:prstGeom>
          <a:noFill/>
          <a:ln>
            <a:noFill/>
          </a:ln>
        </p:spPr>
        <p:txBody>
          <a:bodyPr spcFirstLastPara="1" vert="horz" wrap="square" lIns="91433" tIns="45700" rIns="91433" bIns="45700" rtlCol="0" anchor="t" anchorCtr="0">
            <a:noAutofit/>
          </a:bodyPr>
          <a:lstStyle/>
          <a:p>
            <a:pPr>
              <a:lnSpc>
                <a:spcPct val="100000"/>
              </a:lnSpc>
              <a:spcBef>
                <a:spcPts val="0"/>
              </a:spcBef>
              <a:buClr>
                <a:srgbClr val="262626"/>
              </a:buClr>
              <a:buSzPts val="2700"/>
            </a:pPr>
            <a:r>
              <a:rPr lang="en" dirty="0"/>
              <a:t>C19 Digital Guidelines Org Structure</a:t>
            </a:r>
            <a:endParaRPr dirty="0"/>
          </a:p>
        </p:txBody>
      </p:sp>
      <p:sp>
        <p:nvSpPr>
          <p:cNvPr id="263" name="Google Shape;263;p10"/>
          <p:cNvSpPr/>
          <p:nvPr/>
        </p:nvSpPr>
        <p:spPr>
          <a:xfrm>
            <a:off x="1971519" y="2044769"/>
            <a:ext cx="7607600" cy="5336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ctr" anchorCtr="0">
            <a:noAutofit/>
          </a:bodyPr>
          <a:lstStyle/>
          <a:p>
            <a:pPr algn="ctr">
              <a:buClr>
                <a:srgbClr val="000000"/>
              </a:buClr>
              <a:buSzPts val="1400"/>
            </a:pPr>
            <a:r>
              <a:rPr lang="en" sz="1867" b="1" dirty="0">
                <a:solidFill>
                  <a:schemeClr val="lt1"/>
                </a:solidFill>
                <a:latin typeface="Century Gothic"/>
                <a:ea typeface="Century Gothic"/>
                <a:cs typeface="Century Gothic"/>
                <a:sym typeface="Century Gothic"/>
              </a:rPr>
              <a:t>Content Team</a:t>
            </a:r>
            <a:endParaRPr sz="1867" b="1" dirty="0">
              <a:solidFill>
                <a:schemeClr val="lt1"/>
              </a:solidFill>
              <a:latin typeface="Century Gothic"/>
              <a:ea typeface="Century Gothic"/>
              <a:cs typeface="Century Gothic"/>
              <a:sym typeface="Century Gothic"/>
            </a:endParaRPr>
          </a:p>
        </p:txBody>
      </p:sp>
      <p:sp>
        <p:nvSpPr>
          <p:cNvPr id="264" name="Google Shape;264;p10"/>
          <p:cNvSpPr/>
          <p:nvPr/>
        </p:nvSpPr>
        <p:spPr>
          <a:xfrm>
            <a:off x="1986851" y="1409700"/>
            <a:ext cx="7607600" cy="5336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ctr" anchorCtr="0">
            <a:noAutofit/>
          </a:bodyPr>
          <a:lstStyle/>
          <a:p>
            <a:pPr algn="ctr">
              <a:buClr>
                <a:schemeClr val="dk1"/>
              </a:buClr>
              <a:buSzPts val="1400"/>
            </a:pPr>
            <a:r>
              <a:rPr lang="en" sz="1867" b="1">
                <a:solidFill>
                  <a:schemeClr val="lt1"/>
                </a:solidFill>
                <a:latin typeface="Century Gothic"/>
                <a:ea typeface="Century Gothic"/>
                <a:cs typeface="Century Gothic"/>
                <a:sym typeface="Century Gothic"/>
              </a:rPr>
              <a:t>Program Management Group</a:t>
            </a:r>
            <a:endParaRPr sz="1467" b="1">
              <a:solidFill>
                <a:srgbClr val="000000"/>
              </a:solidFill>
              <a:latin typeface="Arial"/>
              <a:ea typeface="Arial"/>
              <a:cs typeface="Arial"/>
              <a:sym typeface="Arial"/>
            </a:endParaRPr>
          </a:p>
        </p:txBody>
      </p:sp>
      <p:sp>
        <p:nvSpPr>
          <p:cNvPr id="265" name="Google Shape;265;p10"/>
          <p:cNvSpPr/>
          <p:nvPr/>
        </p:nvSpPr>
        <p:spPr>
          <a:xfrm>
            <a:off x="1971519" y="4124875"/>
            <a:ext cx="7607600" cy="5336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ctr" anchorCtr="0">
            <a:noAutofit/>
          </a:bodyPr>
          <a:lstStyle/>
          <a:p>
            <a:pPr algn="ctr">
              <a:buClr>
                <a:srgbClr val="000000"/>
              </a:buClr>
              <a:buSzPts val="1400"/>
            </a:pPr>
            <a:r>
              <a:rPr lang="en" sz="1867" b="1">
                <a:solidFill>
                  <a:schemeClr val="lt1"/>
                </a:solidFill>
                <a:latin typeface="Century Gothic"/>
                <a:ea typeface="Century Gothic"/>
                <a:cs typeface="Century Gothic"/>
                <a:sym typeface="Century Gothic"/>
              </a:rPr>
              <a:t>Knowledge Engineering and Terminology Team</a:t>
            </a:r>
            <a:endParaRPr sz="1467" b="1">
              <a:solidFill>
                <a:srgbClr val="000000"/>
              </a:solidFill>
              <a:latin typeface="Arial"/>
              <a:ea typeface="Arial"/>
              <a:cs typeface="Arial"/>
              <a:sym typeface="Arial"/>
            </a:endParaRPr>
          </a:p>
        </p:txBody>
      </p:sp>
      <p:sp>
        <p:nvSpPr>
          <p:cNvPr id="266" name="Google Shape;266;p10"/>
          <p:cNvSpPr/>
          <p:nvPr/>
        </p:nvSpPr>
        <p:spPr>
          <a:xfrm>
            <a:off x="1971519" y="5971353"/>
            <a:ext cx="7607600" cy="5336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ctr" anchorCtr="0">
            <a:noAutofit/>
          </a:bodyPr>
          <a:lstStyle/>
          <a:p>
            <a:pPr algn="ctr">
              <a:buClr>
                <a:srgbClr val="000000"/>
              </a:buClr>
              <a:buSzPts val="1400"/>
            </a:pPr>
            <a:r>
              <a:rPr lang="en" sz="1867" b="1" dirty="0">
                <a:solidFill>
                  <a:schemeClr val="lt1"/>
                </a:solidFill>
                <a:latin typeface="Century Gothic"/>
                <a:ea typeface="Century Gothic"/>
                <a:cs typeface="Century Gothic"/>
                <a:sym typeface="Century Gothic"/>
              </a:rPr>
              <a:t>Implementation Team and Local Site(s)</a:t>
            </a:r>
            <a:endParaRPr sz="1467" b="1" dirty="0">
              <a:solidFill>
                <a:srgbClr val="000000"/>
              </a:solidFill>
              <a:latin typeface="Arial"/>
              <a:ea typeface="Arial"/>
              <a:cs typeface="Arial"/>
              <a:sym typeface="Arial"/>
            </a:endParaRPr>
          </a:p>
        </p:txBody>
      </p:sp>
      <p:sp>
        <p:nvSpPr>
          <p:cNvPr id="267" name="Google Shape;267;p10"/>
          <p:cNvSpPr/>
          <p:nvPr/>
        </p:nvSpPr>
        <p:spPr>
          <a:xfrm>
            <a:off x="1971519" y="4739172"/>
            <a:ext cx="7607600" cy="5336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ctr" anchorCtr="0">
            <a:noAutofit/>
          </a:bodyPr>
          <a:lstStyle/>
          <a:p>
            <a:pPr algn="ctr">
              <a:buClr>
                <a:schemeClr val="dk1"/>
              </a:buClr>
              <a:buSzPts val="1400"/>
            </a:pPr>
            <a:r>
              <a:rPr lang="en" sz="1867" b="1" dirty="0">
                <a:solidFill>
                  <a:schemeClr val="lt1"/>
                </a:solidFill>
                <a:latin typeface="Century Gothic"/>
                <a:ea typeface="Century Gothic"/>
                <a:cs typeface="Century Gothic"/>
                <a:sym typeface="Century Gothic"/>
              </a:rPr>
              <a:t>Knowledge Validation Team</a:t>
            </a:r>
            <a:endParaRPr sz="1467" b="1" dirty="0">
              <a:solidFill>
                <a:srgbClr val="000000"/>
              </a:solidFill>
              <a:latin typeface="Arial"/>
              <a:ea typeface="Arial"/>
              <a:cs typeface="Arial"/>
              <a:sym typeface="Arial"/>
            </a:endParaRPr>
          </a:p>
        </p:txBody>
      </p:sp>
      <p:sp>
        <p:nvSpPr>
          <p:cNvPr id="268" name="Google Shape;268;p10"/>
          <p:cNvSpPr/>
          <p:nvPr/>
        </p:nvSpPr>
        <p:spPr>
          <a:xfrm>
            <a:off x="1971519" y="5355684"/>
            <a:ext cx="7607600" cy="5336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ctr" anchorCtr="0">
            <a:noAutofit/>
          </a:bodyPr>
          <a:lstStyle/>
          <a:p>
            <a:pPr algn="ctr">
              <a:buClr>
                <a:srgbClr val="000000"/>
              </a:buClr>
              <a:buSzPts val="1400"/>
            </a:pPr>
            <a:r>
              <a:rPr lang="en" sz="1867" b="1">
                <a:solidFill>
                  <a:schemeClr val="lt1"/>
                </a:solidFill>
                <a:latin typeface="Century Gothic"/>
                <a:ea typeface="Century Gothic"/>
                <a:cs typeface="Century Gothic"/>
                <a:sym typeface="Century Gothic"/>
              </a:rPr>
              <a:t>Delivery and Dissemination Team</a:t>
            </a:r>
            <a:endParaRPr sz="1467" b="1">
              <a:solidFill>
                <a:srgbClr val="000000"/>
              </a:solidFill>
              <a:latin typeface="Arial"/>
              <a:ea typeface="Arial"/>
              <a:cs typeface="Arial"/>
              <a:sym typeface="Arial"/>
            </a:endParaRPr>
          </a:p>
        </p:txBody>
      </p:sp>
      <p:sp>
        <p:nvSpPr>
          <p:cNvPr id="269" name="Google Shape;269;p10"/>
          <p:cNvSpPr/>
          <p:nvPr/>
        </p:nvSpPr>
        <p:spPr>
          <a:xfrm>
            <a:off x="2174719" y="2693089"/>
            <a:ext cx="1320800" cy="1333600"/>
          </a:xfrm>
          <a:prstGeom prst="roundRect">
            <a:avLst>
              <a:gd name="adj" fmla="val 16667"/>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t" anchorCtr="0">
            <a:noAutofit/>
          </a:bodyPr>
          <a:lstStyle/>
          <a:p>
            <a:pPr algn="ctr">
              <a:buClr>
                <a:srgbClr val="000000"/>
              </a:buClr>
              <a:buSzPts val="1200"/>
            </a:pPr>
            <a:r>
              <a:rPr lang="en" sz="1600" b="1">
                <a:solidFill>
                  <a:schemeClr val="lt1"/>
                </a:solidFill>
                <a:latin typeface="Century Gothic"/>
                <a:ea typeface="Century Gothic"/>
                <a:cs typeface="Century Gothic"/>
                <a:sym typeface="Century Gothic"/>
              </a:rPr>
              <a:t>Agile CPG Team 1</a:t>
            </a:r>
            <a:endParaRPr sz="1600" b="1">
              <a:solidFill>
                <a:schemeClr val="lt1"/>
              </a:solidFill>
              <a:latin typeface="Century Gothic"/>
              <a:ea typeface="Century Gothic"/>
              <a:cs typeface="Century Gothic"/>
              <a:sym typeface="Century Gothic"/>
            </a:endParaRPr>
          </a:p>
          <a:p>
            <a:pPr algn="ctr">
              <a:buClr>
                <a:srgbClr val="000000"/>
              </a:buClr>
              <a:buSzPts val="1400"/>
            </a:pPr>
            <a:endParaRPr sz="1867" b="1">
              <a:solidFill>
                <a:schemeClr val="lt1"/>
              </a:solidFill>
              <a:latin typeface="Century Gothic"/>
              <a:ea typeface="Century Gothic"/>
              <a:cs typeface="Century Gothic"/>
              <a:sym typeface="Century Gothic"/>
            </a:endParaRPr>
          </a:p>
        </p:txBody>
      </p:sp>
      <p:sp>
        <p:nvSpPr>
          <p:cNvPr id="270" name="Google Shape;270;p10"/>
          <p:cNvSpPr/>
          <p:nvPr/>
        </p:nvSpPr>
        <p:spPr>
          <a:xfrm>
            <a:off x="3581244" y="2693089"/>
            <a:ext cx="1320800" cy="1333600"/>
          </a:xfrm>
          <a:prstGeom prst="roundRect">
            <a:avLst>
              <a:gd name="adj" fmla="val 16667"/>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t" anchorCtr="0">
            <a:noAutofit/>
          </a:bodyPr>
          <a:lstStyle/>
          <a:p>
            <a:pPr algn="ctr">
              <a:buClr>
                <a:srgbClr val="000000"/>
              </a:buClr>
              <a:buSzPts val="1200"/>
            </a:pPr>
            <a:r>
              <a:rPr lang="en" sz="1600" b="1">
                <a:solidFill>
                  <a:schemeClr val="lt1"/>
                </a:solidFill>
                <a:latin typeface="Century Gothic"/>
                <a:ea typeface="Century Gothic"/>
                <a:cs typeface="Century Gothic"/>
                <a:sym typeface="Century Gothic"/>
              </a:rPr>
              <a:t>Agile CPG Team 2</a:t>
            </a:r>
            <a:endParaRPr sz="1867" b="1">
              <a:solidFill>
                <a:schemeClr val="lt1"/>
              </a:solidFill>
              <a:latin typeface="Century Gothic"/>
              <a:ea typeface="Century Gothic"/>
              <a:cs typeface="Century Gothic"/>
              <a:sym typeface="Century Gothic"/>
            </a:endParaRPr>
          </a:p>
        </p:txBody>
      </p:sp>
      <p:sp>
        <p:nvSpPr>
          <p:cNvPr id="271" name="Google Shape;271;p10"/>
          <p:cNvSpPr/>
          <p:nvPr/>
        </p:nvSpPr>
        <p:spPr>
          <a:xfrm>
            <a:off x="4987769" y="2693089"/>
            <a:ext cx="1320800" cy="1333600"/>
          </a:xfrm>
          <a:prstGeom prst="roundRect">
            <a:avLst>
              <a:gd name="adj" fmla="val 16667"/>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t" anchorCtr="0">
            <a:noAutofit/>
          </a:bodyPr>
          <a:lstStyle/>
          <a:p>
            <a:pPr algn="ctr">
              <a:buClr>
                <a:srgbClr val="000000"/>
              </a:buClr>
              <a:buSzPts val="1200"/>
            </a:pPr>
            <a:r>
              <a:rPr lang="en" sz="1600" b="1">
                <a:solidFill>
                  <a:schemeClr val="lt1"/>
                </a:solidFill>
                <a:latin typeface="Century Gothic"/>
                <a:ea typeface="Century Gothic"/>
                <a:cs typeface="Century Gothic"/>
                <a:sym typeface="Century Gothic"/>
              </a:rPr>
              <a:t>Agile CPG Team 3</a:t>
            </a:r>
            <a:endParaRPr sz="1867" b="1">
              <a:solidFill>
                <a:srgbClr val="000000"/>
              </a:solidFill>
              <a:latin typeface="Arial"/>
              <a:ea typeface="Arial"/>
              <a:cs typeface="Arial"/>
              <a:sym typeface="Arial"/>
            </a:endParaRPr>
          </a:p>
        </p:txBody>
      </p:sp>
      <p:sp>
        <p:nvSpPr>
          <p:cNvPr id="272" name="Google Shape;272;p10"/>
          <p:cNvSpPr/>
          <p:nvPr/>
        </p:nvSpPr>
        <p:spPr>
          <a:xfrm>
            <a:off x="6394293" y="2693089"/>
            <a:ext cx="1320800" cy="1333600"/>
          </a:xfrm>
          <a:prstGeom prst="roundRect">
            <a:avLst>
              <a:gd name="adj" fmla="val 16667"/>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ctr" anchorCtr="0">
            <a:noAutofit/>
          </a:bodyPr>
          <a:lstStyle/>
          <a:p>
            <a:pPr algn="ctr">
              <a:buClr>
                <a:schemeClr val="dk1"/>
              </a:buClr>
              <a:buSzPts val="1100"/>
            </a:pPr>
            <a:r>
              <a:rPr lang="en" sz="1600" b="1">
                <a:solidFill>
                  <a:schemeClr val="lt1"/>
                </a:solidFill>
                <a:latin typeface="Century Gothic"/>
                <a:ea typeface="Century Gothic"/>
                <a:cs typeface="Century Gothic"/>
                <a:sym typeface="Century Gothic"/>
              </a:rPr>
              <a:t>Agile CPG Team 4</a:t>
            </a:r>
            <a:endParaRPr sz="1867" b="1">
              <a:solidFill>
                <a:schemeClr val="lt1"/>
              </a:solidFill>
              <a:latin typeface="Century Gothic"/>
              <a:ea typeface="Century Gothic"/>
              <a:cs typeface="Century Gothic"/>
              <a:sym typeface="Century Gothic"/>
            </a:endParaRPr>
          </a:p>
          <a:p>
            <a:pPr algn="ctr">
              <a:buClr>
                <a:srgbClr val="000000"/>
              </a:buClr>
              <a:buSzPts val="1400"/>
            </a:pPr>
            <a:endParaRPr sz="1867" b="1">
              <a:solidFill>
                <a:schemeClr val="lt1"/>
              </a:solidFill>
              <a:latin typeface="Century Gothic"/>
              <a:ea typeface="Century Gothic"/>
              <a:cs typeface="Century Gothic"/>
              <a:sym typeface="Century Gothic"/>
            </a:endParaRPr>
          </a:p>
        </p:txBody>
      </p:sp>
      <p:sp>
        <p:nvSpPr>
          <p:cNvPr id="273" name="Google Shape;273;p10"/>
          <p:cNvSpPr/>
          <p:nvPr/>
        </p:nvSpPr>
        <p:spPr>
          <a:xfrm>
            <a:off x="7800785" y="2684805"/>
            <a:ext cx="1320800" cy="1333600"/>
          </a:xfrm>
          <a:prstGeom prst="roundRect">
            <a:avLst>
              <a:gd name="adj" fmla="val 16667"/>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ctr" anchorCtr="0">
            <a:noAutofit/>
          </a:bodyPr>
          <a:lstStyle/>
          <a:p>
            <a:pPr algn="ctr">
              <a:buClr>
                <a:schemeClr val="dk1"/>
              </a:buClr>
              <a:buSzPts val="1100"/>
            </a:pPr>
            <a:r>
              <a:rPr lang="en" sz="1600" b="1">
                <a:solidFill>
                  <a:schemeClr val="lt1"/>
                </a:solidFill>
                <a:latin typeface="Century Gothic"/>
                <a:ea typeface="Century Gothic"/>
                <a:cs typeface="Century Gothic"/>
                <a:sym typeface="Century Gothic"/>
              </a:rPr>
              <a:t>Agile CPG Team 5</a:t>
            </a:r>
            <a:endParaRPr sz="1867" b="1">
              <a:solidFill>
                <a:schemeClr val="lt1"/>
              </a:solidFill>
              <a:latin typeface="Century Gothic"/>
              <a:ea typeface="Century Gothic"/>
              <a:cs typeface="Century Gothic"/>
              <a:sym typeface="Century Gothic"/>
            </a:endParaRPr>
          </a:p>
          <a:p>
            <a:pPr algn="ctr">
              <a:buClr>
                <a:srgbClr val="000000"/>
              </a:buClr>
              <a:buSzPts val="1400"/>
            </a:pPr>
            <a:endParaRPr sz="1867" b="1">
              <a:solidFill>
                <a:schemeClr val="lt1"/>
              </a:solidFill>
              <a:latin typeface="Century Gothic"/>
              <a:ea typeface="Century Gothic"/>
              <a:cs typeface="Century Gothic"/>
              <a:sym typeface="Century Gothic"/>
            </a:endParaRPr>
          </a:p>
        </p:txBody>
      </p:sp>
      <p:sp>
        <p:nvSpPr>
          <p:cNvPr id="274" name="Google Shape;274;p10"/>
          <p:cNvSpPr/>
          <p:nvPr/>
        </p:nvSpPr>
        <p:spPr>
          <a:xfrm>
            <a:off x="2308085" y="3633533"/>
            <a:ext cx="1054400" cy="307600"/>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33" tIns="45700" rIns="91433" bIns="45700" anchor="ctr" anchorCtr="0">
            <a:noAutofit/>
          </a:bodyPr>
          <a:lstStyle/>
          <a:p>
            <a:pPr algn="ctr">
              <a:buClr>
                <a:srgbClr val="000000"/>
              </a:buClr>
              <a:buSzPts val="800"/>
            </a:pPr>
            <a:r>
              <a:rPr lang="en" sz="1200" b="1" dirty="0">
                <a:solidFill>
                  <a:srgbClr val="000000"/>
                </a:solidFill>
                <a:latin typeface="Century Gothic"/>
                <a:ea typeface="Century Gothic"/>
                <a:cs typeface="Century Gothic"/>
                <a:sym typeface="Century Gothic"/>
              </a:rPr>
              <a:t>Use Case 1</a:t>
            </a:r>
            <a:endParaRPr b="1" dirty="0">
              <a:solidFill>
                <a:srgbClr val="000000"/>
              </a:solidFill>
              <a:latin typeface="Arial"/>
              <a:ea typeface="Arial"/>
              <a:cs typeface="Arial"/>
              <a:sym typeface="Arial"/>
            </a:endParaRPr>
          </a:p>
        </p:txBody>
      </p:sp>
      <p:sp>
        <p:nvSpPr>
          <p:cNvPr id="275" name="Google Shape;275;p10"/>
          <p:cNvSpPr/>
          <p:nvPr/>
        </p:nvSpPr>
        <p:spPr>
          <a:xfrm>
            <a:off x="3714452" y="3632131"/>
            <a:ext cx="1054400" cy="307600"/>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33" tIns="45700" rIns="91433" bIns="45700" anchor="ctr" anchorCtr="0">
            <a:noAutofit/>
          </a:bodyPr>
          <a:lstStyle/>
          <a:p>
            <a:pPr algn="ctr">
              <a:buClr>
                <a:schemeClr val="dk1"/>
              </a:buClr>
              <a:buSzPts val="800"/>
            </a:pPr>
            <a:r>
              <a:rPr lang="en" sz="1200" b="1" dirty="0">
                <a:solidFill>
                  <a:srgbClr val="000000"/>
                </a:solidFill>
                <a:latin typeface="Arial"/>
                <a:ea typeface="Arial"/>
                <a:cs typeface="Arial"/>
                <a:sym typeface="Arial"/>
              </a:rPr>
              <a:t>Use Case 2</a:t>
            </a:r>
            <a:endParaRPr sz="1200" b="1" dirty="0">
              <a:solidFill>
                <a:srgbClr val="000000"/>
              </a:solidFill>
              <a:latin typeface="Arial"/>
              <a:ea typeface="Arial"/>
              <a:cs typeface="Arial"/>
              <a:sym typeface="Arial"/>
            </a:endParaRPr>
          </a:p>
        </p:txBody>
      </p:sp>
      <p:sp>
        <p:nvSpPr>
          <p:cNvPr id="276" name="Google Shape;276;p10"/>
          <p:cNvSpPr/>
          <p:nvPr/>
        </p:nvSpPr>
        <p:spPr>
          <a:xfrm rot="-5400000">
            <a:off x="8067138" y="4197249"/>
            <a:ext cx="3931761" cy="6940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33" tIns="45700" rIns="91433" bIns="45700" anchor="ctr" anchorCtr="0">
            <a:noAutofit/>
          </a:bodyPr>
          <a:lstStyle/>
          <a:p>
            <a:pPr algn="ctr">
              <a:buClr>
                <a:srgbClr val="000000"/>
              </a:buClr>
              <a:buSzPts val="1400"/>
            </a:pPr>
            <a:r>
              <a:rPr lang="en" sz="1867" b="1" dirty="0">
                <a:solidFill>
                  <a:schemeClr val="lt1"/>
                </a:solidFill>
                <a:latin typeface="Century Gothic"/>
                <a:ea typeface="Century Gothic"/>
                <a:cs typeface="Century Gothic"/>
                <a:sym typeface="Century Gothic"/>
              </a:rPr>
              <a:t>Knowledge Architecture &amp; St</a:t>
            </a:r>
            <a:r>
              <a:rPr lang="en-US" sz="1867" b="1" dirty="0">
                <a:solidFill>
                  <a:schemeClr val="lt1"/>
                </a:solidFill>
                <a:latin typeface="Century Gothic"/>
                <a:ea typeface="Century Gothic"/>
                <a:cs typeface="Century Gothic"/>
                <a:sym typeface="Century Gothic"/>
              </a:rPr>
              <a:t>an</a:t>
            </a:r>
            <a:r>
              <a:rPr lang="en" sz="1867" b="1" dirty="0">
                <a:solidFill>
                  <a:schemeClr val="lt1"/>
                </a:solidFill>
                <a:latin typeface="Century Gothic"/>
                <a:ea typeface="Century Gothic"/>
                <a:cs typeface="Century Gothic"/>
                <a:sym typeface="Century Gothic"/>
              </a:rPr>
              <a:t>d</a:t>
            </a:r>
            <a:r>
              <a:rPr lang="en-US" sz="1867" b="1" dirty="0" err="1">
                <a:solidFill>
                  <a:schemeClr val="lt1"/>
                </a:solidFill>
                <a:latin typeface="Century Gothic"/>
                <a:ea typeface="Century Gothic"/>
                <a:cs typeface="Century Gothic"/>
                <a:sym typeface="Century Gothic"/>
              </a:rPr>
              <a:t>ard</a:t>
            </a:r>
            <a:r>
              <a:rPr lang="en" sz="1867" b="1" dirty="0">
                <a:solidFill>
                  <a:schemeClr val="lt1"/>
                </a:solidFill>
                <a:latin typeface="Century Gothic"/>
                <a:ea typeface="Century Gothic"/>
                <a:cs typeface="Century Gothic"/>
                <a:sym typeface="Century Gothic"/>
              </a:rPr>
              <a:t>s</a:t>
            </a:r>
            <a:endParaRPr sz="1467" b="1" dirty="0">
              <a:solidFill>
                <a:srgbClr val="000000"/>
              </a:solidFill>
              <a:latin typeface="Arial"/>
              <a:ea typeface="Arial"/>
              <a:cs typeface="Arial"/>
              <a:sym typeface="Arial"/>
            </a:endParaRPr>
          </a:p>
        </p:txBody>
      </p:sp>
      <p:sp>
        <p:nvSpPr>
          <p:cNvPr id="277" name="Google Shape;277;p10"/>
          <p:cNvSpPr/>
          <p:nvPr/>
        </p:nvSpPr>
        <p:spPr>
          <a:xfrm>
            <a:off x="7934019" y="3633533"/>
            <a:ext cx="1054400" cy="307600"/>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33" tIns="45700" rIns="91433" bIns="45700" anchor="ctr" anchorCtr="0">
            <a:noAutofit/>
          </a:bodyPr>
          <a:lstStyle/>
          <a:p>
            <a:pPr algn="ctr">
              <a:buClr>
                <a:srgbClr val="000000"/>
              </a:buClr>
              <a:buSzPts val="800"/>
            </a:pPr>
            <a:r>
              <a:rPr lang="en" sz="1200" b="1" dirty="0">
                <a:solidFill>
                  <a:srgbClr val="000000"/>
                </a:solidFill>
                <a:latin typeface="Century Gothic"/>
                <a:ea typeface="Century Gothic"/>
                <a:cs typeface="Century Gothic"/>
                <a:sym typeface="Century Gothic"/>
              </a:rPr>
              <a:t>Use Case 5</a:t>
            </a:r>
            <a:endParaRPr b="1" dirty="0">
              <a:solidFill>
                <a:srgbClr val="000000"/>
              </a:solidFill>
              <a:latin typeface="Arial"/>
              <a:ea typeface="Arial"/>
              <a:cs typeface="Arial"/>
              <a:sym typeface="Arial"/>
            </a:endParaRPr>
          </a:p>
        </p:txBody>
      </p:sp>
      <p:sp>
        <p:nvSpPr>
          <p:cNvPr id="278" name="Google Shape;278;p10"/>
          <p:cNvSpPr/>
          <p:nvPr/>
        </p:nvSpPr>
        <p:spPr>
          <a:xfrm>
            <a:off x="6527485" y="3633533"/>
            <a:ext cx="1054400" cy="307600"/>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33" tIns="45700" rIns="91433" bIns="45700" anchor="ctr" anchorCtr="0">
            <a:noAutofit/>
          </a:bodyPr>
          <a:lstStyle/>
          <a:p>
            <a:pPr algn="ctr">
              <a:buClr>
                <a:srgbClr val="000000"/>
              </a:buClr>
              <a:buSzPts val="800"/>
            </a:pPr>
            <a:r>
              <a:rPr lang="en" sz="1200" b="1" dirty="0">
                <a:solidFill>
                  <a:srgbClr val="000000"/>
                </a:solidFill>
                <a:latin typeface="Century Gothic"/>
                <a:ea typeface="Century Gothic"/>
                <a:cs typeface="Century Gothic"/>
                <a:sym typeface="Century Gothic"/>
              </a:rPr>
              <a:t>Use Case 4</a:t>
            </a:r>
            <a:endParaRPr b="1" dirty="0">
              <a:solidFill>
                <a:srgbClr val="000000"/>
              </a:solidFill>
              <a:latin typeface="Arial"/>
              <a:ea typeface="Arial"/>
              <a:cs typeface="Arial"/>
              <a:sym typeface="Arial"/>
            </a:endParaRPr>
          </a:p>
        </p:txBody>
      </p:sp>
      <p:sp>
        <p:nvSpPr>
          <p:cNvPr id="279" name="Google Shape;279;p10"/>
          <p:cNvSpPr/>
          <p:nvPr/>
        </p:nvSpPr>
        <p:spPr>
          <a:xfrm>
            <a:off x="5120952" y="3633517"/>
            <a:ext cx="1054400" cy="307600"/>
          </a:xfrm>
          <a:prstGeom prst="rect">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33" tIns="45700" rIns="91433" bIns="45700" anchor="ctr" anchorCtr="0">
            <a:noAutofit/>
          </a:bodyPr>
          <a:lstStyle/>
          <a:p>
            <a:pPr algn="ctr">
              <a:buClr>
                <a:srgbClr val="000000"/>
              </a:buClr>
              <a:buSzPts val="800"/>
            </a:pPr>
            <a:r>
              <a:rPr lang="en" sz="1200" b="1" dirty="0">
                <a:solidFill>
                  <a:srgbClr val="000000"/>
                </a:solidFill>
                <a:latin typeface="Century Gothic"/>
                <a:ea typeface="Century Gothic"/>
                <a:cs typeface="Century Gothic"/>
                <a:sym typeface="Century Gothic"/>
              </a:rPr>
              <a:t>Use Case 3</a:t>
            </a:r>
            <a:endParaRPr b="1" dirty="0">
              <a:solidFill>
                <a:srgbClr val="000000"/>
              </a:solidFill>
              <a:latin typeface="Arial"/>
              <a:ea typeface="Arial"/>
              <a:cs typeface="Arial"/>
              <a:sym typeface="Arial"/>
            </a:endParaRPr>
          </a:p>
        </p:txBody>
      </p:sp>
      <p:sp>
        <p:nvSpPr>
          <p:cNvPr id="280" name="Google Shape;280;p10"/>
          <p:cNvSpPr txBox="1"/>
          <p:nvPr/>
        </p:nvSpPr>
        <p:spPr>
          <a:xfrm>
            <a:off x="9066892" y="3146421"/>
            <a:ext cx="444995" cy="410379"/>
          </a:xfrm>
          <a:prstGeom prst="rect">
            <a:avLst/>
          </a:prstGeom>
          <a:noFill/>
          <a:ln>
            <a:noFill/>
          </a:ln>
        </p:spPr>
        <p:txBody>
          <a:bodyPr spcFirstLastPara="1" wrap="square" lIns="121900" tIns="60933" rIns="121900" bIns="60933" anchor="t" anchorCtr="0">
            <a:spAutoFit/>
          </a:bodyPr>
          <a:lstStyle/>
          <a:p>
            <a:r>
              <a:rPr lang="en" sz="1867" b="1">
                <a:solidFill>
                  <a:srgbClr val="000000"/>
                </a:solidFill>
                <a:latin typeface="Arial"/>
                <a:ea typeface="Arial"/>
                <a:cs typeface="Arial"/>
                <a:sym typeface="Arial"/>
              </a:rPr>
              <a:t>...</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618518"/>
            <a:ext cx="9905998" cy="603656"/>
          </a:xfrm>
        </p:spPr>
        <p:txBody>
          <a:bodyPr>
            <a:normAutofit fontScale="90000"/>
          </a:bodyPr>
          <a:lstStyle/>
          <a:p>
            <a:pPr fontAlgn="base"/>
            <a:r>
              <a:rPr lang="en-US" dirty="0"/>
              <a:t>Chunking</a:t>
            </a:r>
          </a:p>
        </p:txBody>
      </p:sp>
      <p:sp>
        <p:nvSpPr>
          <p:cNvPr id="3" name="Content Placeholder 2">
            <a:extLst>
              <a:ext uri="{FF2B5EF4-FFF2-40B4-BE49-F238E27FC236}">
                <a16:creationId xmlns:a16="http://schemas.microsoft.com/office/drawing/2014/main" id="{E1742A0D-9C2A-4C45-955C-56A0D4BE6D72}"/>
              </a:ext>
            </a:extLst>
          </p:cNvPr>
          <p:cNvSpPr>
            <a:spLocks noGrp="1"/>
          </p:cNvSpPr>
          <p:nvPr>
            <p:ph idx="1"/>
          </p:nvPr>
        </p:nvSpPr>
        <p:spPr>
          <a:xfrm>
            <a:off x="1141412" y="1583472"/>
            <a:ext cx="9905999" cy="4875313"/>
          </a:xfrm>
        </p:spPr>
        <p:txBody>
          <a:bodyPr>
            <a:normAutofit/>
          </a:bodyPr>
          <a:lstStyle/>
          <a:p>
            <a:pPr fontAlgn="base"/>
            <a:r>
              <a:rPr lang="en-US" dirty="0"/>
              <a:t>Constrained, yet “contextualized” </a:t>
            </a:r>
            <a:r>
              <a:rPr lang="en-US" b="1" dirty="0"/>
              <a:t>Parts</a:t>
            </a:r>
            <a:r>
              <a:rPr lang="en-US" dirty="0"/>
              <a:t>:  These ‘pieces’ of knowledge are constrained by the knowledge architecture and the standards by which they are represented or formalized.</a:t>
            </a:r>
          </a:p>
          <a:p>
            <a:pPr fontAlgn="base"/>
            <a:r>
              <a:rPr lang="en-US" dirty="0"/>
              <a:t>Building by </a:t>
            </a:r>
            <a:r>
              <a:rPr lang="en-US" b="1" dirty="0"/>
              <a:t>Composition</a:t>
            </a:r>
            <a:r>
              <a:rPr lang="en-US" dirty="0"/>
              <a:t> (or restriction): Composition, in knowledge engineering and representation, simply refers to the ability to combine multiple constituent knowledge assets into a whole.  Restriction ~ constraints/ filters.</a:t>
            </a:r>
          </a:p>
          <a:p>
            <a:pPr fontAlgn="base"/>
            <a:r>
              <a:rPr lang="en-US" b="1" dirty="0"/>
              <a:t>Iteration</a:t>
            </a:r>
            <a:r>
              <a:rPr lang="en-US" dirty="0"/>
              <a:t>: in this context, often refers to successive build-test phases not only for the individual, functional ‘pieces’ of knowledge, but also taking excessive passes of build-test phases of the composite assets</a:t>
            </a:r>
          </a:p>
        </p:txBody>
      </p:sp>
    </p:spTree>
    <p:extLst>
      <p:ext uri="{BB962C8B-B14F-4D97-AF65-F5344CB8AC3E}">
        <p14:creationId xmlns:p14="http://schemas.microsoft.com/office/powerpoint/2010/main" val="2104000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618518"/>
            <a:ext cx="9905998" cy="603656"/>
          </a:xfrm>
        </p:spPr>
        <p:txBody>
          <a:bodyPr>
            <a:normAutofit fontScale="90000"/>
          </a:bodyPr>
          <a:lstStyle/>
          <a:p>
            <a:pPr fontAlgn="base"/>
            <a:r>
              <a:rPr lang="en-US" dirty="0"/>
              <a:t>Test-Driven Knowledge Engineering</a:t>
            </a:r>
          </a:p>
        </p:txBody>
      </p:sp>
      <p:sp>
        <p:nvSpPr>
          <p:cNvPr id="3" name="Content Placeholder 2">
            <a:extLst>
              <a:ext uri="{FF2B5EF4-FFF2-40B4-BE49-F238E27FC236}">
                <a16:creationId xmlns:a16="http://schemas.microsoft.com/office/drawing/2014/main" id="{E1742A0D-9C2A-4C45-955C-56A0D4BE6D72}"/>
              </a:ext>
            </a:extLst>
          </p:cNvPr>
          <p:cNvSpPr>
            <a:spLocks noGrp="1"/>
          </p:cNvSpPr>
          <p:nvPr>
            <p:ph idx="1"/>
          </p:nvPr>
        </p:nvSpPr>
        <p:spPr>
          <a:xfrm>
            <a:off x="1141412" y="1583472"/>
            <a:ext cx="9905999" cy="4875313"/>
          </a:xfrm>
        </p:spPr>
        <p:txBody>
          <a:bodyPr>
            <a:normAutofit lnSpcReduction="10000"/>
          </a:bodyPr>
          <a:lstStyle/>
          <a:p>
            <a:pPr fontAlgn="base"/>
            <a:r>
              <a:rPr lang="en-US" dirty="0"/>
              <a:t>Individual “Test” Cases as Specification (L1 Case Presentation expressed in Data- an L2 Artifact)</a:t>
            </a:r>
          </a:p>
          <a:p>
            <a:pPr fontAlgn="base"/>
            <a:r>
              <a:rPr lang="en-US" dirty="0"/>
              <a:t>Test Data from:</a:t>
            </a:r>
          </a:p>
          <a:p>
            <a:pPr lvl="1" fontAlgn="base"/>
            <a:r>
              <a:rPr lang="en-US" dirty="0"/>
              <a:t>Generated by KE</a:t>
            </a:r>
          </a:p>
          <a:p>
            <a:pPr lvl="1" fontAlgn="base"/>
            <a:r>
              <a:rPr lang="en-US" dirty="0"/>
              <a:t>Synthetic Data (</a:t>
            </a:r>
            <a:r>
              <a:rPr lang="en-US" dirty="0" err="1"/>
              <a:t>Synthea</a:t>
            </a:r>
            <a:r>
              <a:rPr lang="en-US" dirty="0"/>
              <a:t> and/or “Code Gen”)</a:t>
            </a:r>
          </a:p>
          <a:p>
            <a:pPr lvl="1" fontAlgn="base"/>
            <a:r>
              <a:rPr lang="en-US" dirty="0"/>
              <a:t>De-Identified and/or Real-World Data (concurrent development with Implementation)</a:t>
            </a:r>
          </a:p>
          <a:p>
            <a:pPr fontAlgn="base"/>
            <a:r>
              <a:rPr lang="en-US" dirty="0"/>
              <a:t>Build against Test Data, iterate incremental Assets/Expressions AND Test Data between KE and Validation using Grading and Validation Tooling</a:t>
            </a:r>
          </a:p>
          <a:p>
            <a:pPr fontAlgn="base"/>
            <a:r>
              <a:rPr lang="en-US" dirty="0"/>
              <a:t>Ideally have separate Validation Data or use Implementation/ RW Data than used to specify and build</a:t>
            </a:r>
          </a:p>
          <a:p>
            <a:pPr fontAlgn="base"/>
            <a:endParaRPr lang="en-US" dirty="0"/>
          </a:p>
          <a:p>
            <a:pPr lvl="1" fontAlgn="base"/>
            <a:endParaRPr lang="en-US" dirty="0"/>
          </a:p>
          <a:p>
            <a:pPr fontAlgn="base"/>
            <a:endParaRPr lang="en-US" dirty="0"/>
          </a:p>
          <a:p>
            <a:pPr fontAlgn="base"/>
            <a:endParaRPr lang="en-US" dirty="0"/>
          </a:p>
          <a:p>
            <a:pPr fontAlgn="base"/>
            <a:endParaRPr lang="en-US" dirty="0"/>
          </a:p>
        </p:txBody>
      </p:sp>
    </p:spTree>
    <p:extLst>
      <p:ext uri="{BB962C8B-B14F-4D97-AF65-F5344CB8AC3E}">
        <p14:creationId xmlns:p14="http://schemas.microsoft.com/office/powerpoint/2010/main" val="19697996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618518"/>
            <a:ext cx="9905998" cy="603656"/>
          </a:xfrm>
        </p:spPr>
        <p:txBody>
          <a:bodyPr>
            <a:normAutofit fontScale="90000"/>
          </a:bodyPr>
          <a:lstStyle/>
          <a:p>
            <a:pPr fontAlgn="base"/>
            <a:r>
              <a:rPr lang="en-US" dirty="0"/>
              <a:t>Iteration &amp; Rapid-Cycle Feedback Loops</a:t>
            </a:r>
          </a:p>
        </p:txBody>
      </p:sp>
      <p:sp>
        <p:nvSpPr>
          <p:cNvPr id="3" name="Content Placeholder 2">
            <a:extLst>
              <a:ext uri="{FF2B5EF4-FFF2-40B4-BE49-F238E27FC236}">
                <a16:creationId xmlns:a16="http://schemas.microsoft.com/office/drawing/2014/main" id="{E1742A0D-9C2A-4C45-955C-56A0D4BE6D72}"/>
              </a:ext>
            </a:extLst>
          </p:cNvPr>
          <p:cNvSpPr>
            <a:spLocks noGrp="1"/>
          </p:cNvSpPr>
          <p:nvPr>
            <p:ph idx="1"/>
          </p:nvPr>
        </p:nvSpPr>
        <p:spPr>
          <a:xfrm>
            <a:off x="1141412" y="1583472"/>
            <a:ext cx="9905999" cy="4875313"/>
          </a:xfrm>
        </p:spPr>
        <p:txBody>
          <a:bodyPr>
            <a:normAutofit fontScale="92500" lnSpcReduction="10000"/>
          </a:bodyPr>
          <a:lstStyle/>
          <a:p>
            <a:pPr fontAlgn="base"/>
            <a:r>
              <a:rPr lang="en-US" dirty="0"/>
              <a:t>Affords the ability to “fail early, fail often, and at lower cost” at earlier stages in the development process</a:t>
            </a:r>
          </a:p>
          <a:p>
            <a:pPr fontAlgn="base"/>
            <a:r>
              <a:rPr lang="en-US" dirty="0"/>
              <a:t>Iterate on early artifacts (L1/2) at lower ‘cost’</a:t>
            </a:r>
          </a:p>
          <a:p>
            <a:pPr fontAlgn="base"/>
            <a:r>
              <a:rPr lang="en-US" dirty="0"/>
              <a:t>Combination of “Chunking” work into smaller ‘pieces’ of knowledge (composite asset components) and test-driven development (of formalism/ expression).  </a:t>
            </a:r>
          </a:p>
          <a:p>
            <a:pPr fontAlgn="base"/>
            <a:r>
              <a:rPr lang="en-US" dirty="0"/>
              <a:t>Enables rapid-cycle build-test phases to develop reliable expressions and test decks for “Chunks”, Composites, or Both</a:t>
            </a:r>
          </a:p>
          <a:p>
            <a:pPr fontAlgn="base"/>
            <a:r>
              <a:rPr lang="en-US" dirty="0"/>
              <a:t>Successive ‘build’-test phases for aggregates or composite assets/artifacts</a:t>
            </a:r>
          </a:p>
          <a:p>
            <a:pPr fontAlgn="base"/>
            <a:r>
              <a:rPr lang="en-US" dirty="0"/>
              <a:t>Bottom-Up and Top-Down Concurrently: Can iterate on ‘Pieces’ &amp; Composite together- grading/validating the intermediate &amp; end expression results</a:t>
            </a:r>
          </a:p>
        </p:txBody>
      </p:sp>
    </p:spTree>
    <p:extLst>
      <p:ext uri="{BB962C8B-B14F-4D97-AF65-F5344CB8AC3E}">
        <p14:creationId xmlns:p14="http://schemas.microsoft.com/office/powerpoint/2010/main" val="35072120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618518"/>
            <a:ext cx="9905998" cy="603656"/>
          </a:xfrm>
        </p:spPr>
        <p:txBody>
          <a:bodyPr>
            <a:normAutofit fontScale="90000"/>
          </a:bodyPr>
          <a:lstStyle/>
          <a:p>
            <a:pPr fontAlgn="base"/>
            <a:r>
              <a:rPr lang="en-US" dirty="0"/>
              <a:t>Re-Use of Shareable Knowledge Artifacts</a:t>
            </a:r>
          </a:p>
        </p:txBody>
      </p:sp>
      <p:sp>
        <p:nvSpPr>
          <p:cNvPr id="3" name="Content Placeholder 2">
            <a:extLst>
              <a:ext uri="{FF2B5EF4-FFF2-40B4-BE49-F238E27FC236}">
                <a16:creationId xmlns:a16="http://schemas.microsoft.com/office/drawing/2014/main" id="{E1742A0D-9C2A-4C45-955C-56A0D4BE6D72}"/>
              </a:ext>
            </a:extLst>
          </p:cNvPr>
          <p:cNvSpPr>
            <a:spLocks noGrp="1"/>
          </p:cNvSpPr>
          <p:nvPr>
            <p:ph idx="1"/>
          </p:nvPr>
        </p:nvSpPr>
        <p:spPr>
          <a:xfrm>
            <a:off x="1141412" y="1583472"/>
            <a:ext cx="9905999" cy="4875313"/>
          </a:xfrm>
        </p:spPr>
        <p:txBody>
          <a:bodyPr>
            <a:normAutofit/>
          </a:bodyPr>
          <a:lstStyle/>
          <a:p>
            <a:pPr fontAlgn="base"/>
            <a:r>
              <a:rPr lang="en-US" dirty="0"/>
              <a:t>Knowledge Management</a:t>
            </a:r>
          </a:p>
          <a:p>
            <a:pPr lvl="1" fontAlgn="base"/>
            <a:r>
              <a:rPr lang="en-US" dirty="0"/>
              <a:t>Assets Definitions and Reuse, Metadata, Cloning, Versioning, Dependencies, Adaptable K-Architecture, Provenance, and Inference Linkage</a:t>
            </a:r>
          </a:p>
          <a:p>
            <a:pPr fontAlgn="base"/>
            <a:r>
              <a:rPr lang="en-US" dirty="0"/>
              <a:t>Situates Assets in a formal Knowledge Architecture to enable “Chunking” and Composite Assets</a:t>
            </a:r>
          </a:p>
          <a:p>
            <a:pPr fontAlgn="base"/>
            <a:r>
              <a:rPr lang="en-US" dirty="0"/>
              <a:t>Atomic “Parts” (e.g. Case Features, inferred Case Features)</a:t>
            </a:r>
          </a:p>
          <a:p>
            <a:pPr fontAlgn="base"/>
            <a:r>
              <a:rPr lang="en-US" dirty="0"/>
              <a:t>Reusable Patterns/Templates for Assets (e.g. Diagnosis Inference)</a:t>
            </a:r>
          </a:p>
          <a:p>
            <a:pPr fontAlgn="base"/>
            <a:r>
              <a:rPr lang="en-US" dirty="0"/>
              <a:t>Use of formal Semantics (Ontologies &amp; Terminologies)</a:t>
            </a:r>
          </a:p>
          <a:p>
            <a:pPr fontAlgn="base"/>
            <a:r>
              <a:rPr lang="en-US" dirty="0"/>
              <a:t>Workflow &amp; Decision Support for Knowledge Engineers</a:t>
            </a:r>
          </a:p>
        </p:txBody>
      </p:sp>
    </p:spTree>
    <p:extLst>
      <p:ext uri="{BB962C8B-B14F-4D97-AF65-F5344CB8AC3E}">
        <p14:creationId xmlns:p14="http://schemas.microsoft.com/office/powerpoint/2010/main" val="11657900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C449E-B61A-409D-B9DE-3F91C00B9E19}"/>
              </a:ext>
            </a:extLst>
          </p:cNvPr>
          <p:cNvSpPr>
            <a:spLocks noGrp="1"/>
          </p:cNvSpPr>
          <p:nvPr>
            <p:ph type="title" idx="4294967295"/>
          </p:nvPr>
        </p:nvSpPr>
        <p:spPr>
          <a:xfrm>
            <a:off x="1219200" y="274638"/>
            <a:ext cx="10972800" cy="1042987"/>
          </a:xfrm>
        </p:spPr>
        <p:txBody>
          <a:bodyPr/>
          <a:lstStyle/>
          <a:p>
            <a:r>
              <a:rPr lang="en-US" dirty="0"/>
              <a:t>Levels of Knowledge x Tiers of Architecture</a:t>
            </a:r>
          </a:p>
        </p:txBody>
      </p:sp>
      <p:sp>
        <p:nvSpPr>
          <p:cNvPr id="6" name="Rectangle: Rounded Corners 5">
            <a:extLst>
              <a:ext uri="{FF2B5EF4-FFF2-40B4-BE49-F238E27FC236}">
                <a16:creationId xmlns:a16="http://schemas.microsoft.com/office/drawing/2014/main" id="{F666050D-7BC1-4FA6-8DA4-CBA19396DDCF}"/>
              </a:ext>
            </a:extLst>
          </p:cNvPr>
          <p:cNvSpPr/>
          <p:nvPr/>
        </p:nvSpPr>
        <p:spPr>
          <a:xfrm>
            <a:off x="1767873" y="4457539"/>
            <a:ext cx="9821055" cy="1285957"/>
          </a:xfrm>
          <a:prstGeom prst="roundRect">
            <a:avLst>
              <a:gd name="adj" fmla="val 9182"/>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1"/>
              </a:solidFill>
            </a:endParaRPr>
          </a:p>
        </p:txBody>
      </p:sp>
      <p:sp>
        <p:nvSpPr>
          <p:cNvPr id="7" name="Rectangle: Rounded Corners 6">
            <a:extLst>
              <a:ext uri="{FF2B5EF4-FFF2-40B4-BE49-F238E27FC236}">
                <a16:creationId xmlns:a16="http://schemas.microsoft.com/office/drawing/2014/main" id="{B0901C88-D09D-4B6B-8432-AF5B1BFAF4B0}"/>
              </a:ext>
            </a:extLst>
          </p:cNvPr>
          <p:cNvSpPr/>
          <p:nvPr/>
        </p:nvSpPr>
        <p:spPr>
          <a:xfrm>
            <a:off x="1767873" y="3085939"/>
            <a:ext cx="9821055" cy="1285957"/>
          </a:xfrm>
          <a:prstGeom prst="roundRect">
            <a:avLst>
              <a:gd name="adj" fmla="val 9182"/>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1"/>
              </a:solidFill>
            </a:endParaRPr>
          </a:p>
        </p:txBody>
      </p:sp>
      <p:sp>
        <p:nvSpPr>
          <p:cNvPr id="8" name="Rectangle: Rounded Corners 7">
            <a:extLst>
              <a:ext uri="{FF2B5EF4-FFF2-40B4-BE49-F238E27FC236}">
                <a16:creationId xmlns:a16="http://schemas.microsoft.com/office/drawing/2014/main" id="{1409B06B-2574-481F-999E-B8603B5D50C3}"/>
              </a:ext>
            </a:extLst>
          </p:cNvPr>
          <p:cNvSpPr/>
          <p:nvPr/>
        </p:nvSpPr>
        <p:spPr>
          <a:xfrm>
            <a:off x="1767873" y="1714339"/>
            <a:ext cx="9821055" cy="1285957"/>
          </a:xfrm>
          <a:prstGeom prst="roundRect">
            <a:avLst>
              <a:gd name="adj" fmla="val 918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1"/>
              </a:solidFill>
            </a:endParaRPr>
          </a:p>
        </p:txBody>
      </p:sp>
      <p:sp>
        <p:nvSpPr>
          <p:cNvPr id="10" name="TextBox 9">
            <a:extLst>
              <a:ext uri="{FF2B5EF4-FFF2-40B4-BE49-F238E27FC236}">
                <a16:creationId xmlns:a16="http://schemas.microsoft.com/office/drawing/2014/main" id="{A5CA2806-6DC3-4FCB-9296-F73913E98652}"/>
              </a:ext>
            </a:extLst>
          </p:cNvPr>
          <p:cNvSpPr txBox="1"/>
          <p:nvPr/>
        </p:nvSpPr>
        <p:spPr>
          <a:xfrm rot="16200000">
            <a:off x="1029307" y="4915851"/>
            <a:ext cx="1107804" cy="369332"/>
          </a:xfrm>
          <a:prstGeom prst="rect">
            <a:avLst/>
          </a:prstGeom>
        </p:spPr>
        <p:txBody>
          <a:bodyPr wrap="none" rtlCol="0">
            <a:spAutoFit/>
          </a:bodyPr>
          <a:lstStyle/>
          <a:p>
            <a:r>
              <a:rPr lang="en-US" b="1" dirty="0"/>
              <a:t>T1 – Data</a:t>
            </a:r>
          </a:p>
        </p:txBody>
      </p:sp>
      <p:sp>
        <p:nvSpPr>
          <p:cNvPr id="11" name="TextBox 10">
            <a:extLst>
              <a:ext uri="{FF2B5EF4-FFF2-40B4-BE49-F238E27FC236}">
                <a16:creationId xmlns:a16="http://schemas.microsoft.com/office/drawing/2014/main" id="{3C394B27-713E-4355-9DF5-63B82D16C924}"/>
              </a:ext>
            </a:extLst>
          </p:cNvPr>
          <p:cNvSpPr txBox="1"/>
          <p:nvPr/>
        </p:nvSpPr>
        <p:spPr>
          <a:xfrm rot="16200000">
            <a:off x="1009173" y="3545500"/>
            <a:ext cx="1148071" cy="369332"/>
          </a:xfrm>
          <a:prstGeom prst="rect">
            <a:avLst/>
          </a:prstGeom>
        </p:spPr>
        <p:txBody>
          <a:bodyPr wrap="none" rtlCol="0">
            <a:spAutoFit/>
          </a:bodyPr>
          <a:lstStyle/>
          <a:p>
            <a:r>
              <a:rPr lang="en-US" b="1" dirty="0"/>
              <a:t>T2 – Logic</a:t>
            </a:r>
          </a:p>
        </p:txBody>
      </p:sp>
      <p:sp>
        <p:nvSpPr>
          <p:cNvPr id="12" name="TextBox 11">
            <a:extLst>
              <a:ext uri="{FF2B5EF4-FFF2-40B4-BE49-F238E27FC236}">
                <a16:creationId xmlns:a16="http://schemas.microsoft.com/office/drawing/2014/main" id="{6B3B268D-1BA0-498C-86F6-A28C626F95C4}"/>
              </a:ext>
            </a:extLst>
          </p:cNvPr>
          <p:cNvSpPr txBox="1"/>
          <p:nvPr/>
        </p:nvSpPr>
        <p:spPr>
          <a:xfrm rot="16200000">
            <a:off x="964245" y="2103719"/>
            <a:ext cx="1237198" cy="369332"/>
          </a:xfrm>
          <a:prstGeom prst="rect">
            <a:avLst/>
          </a:prstGeom>
        </p:spPr>
        <p:txBody>
          <a:bodyPr wrap="none" rtlCol="0">
            <a:spAutoFit/>
          </a:bodyPr>
          <a:lstStyle/>
          <a:p>
            <a:r>
              <a:rPr lang="en-US" b="1" dirty="0"/>
              <a:t>T3 – Forms</a:t>
            </a:r>
          </a:p>
        </p:txBody>
      </p:sp>
      <p:sp>
        <p:nvSpPr>
          <p:cNvPr id="13" name="Rectangle: Rounded Corners 12">
            <a:extLst>
              <a:ext uri="{FF2B5EF4-FFF2-40B4-BE49-F238E27FC236}">
                <a16:creationId xmlns:a16="http://schemas.microsoft.com/office/drawing/2014/main" id="{77BD3CC5-09FD-4544-9137-D38042D2D8D1}"/>
              </a:ext>
            </a:extLst>
          </p:cNvPr>
          <p:cNvSpPr/>
          <p:nvPr/>
        </p:nvSpPr>
        <p:spPr>
          <a:xfrm>
            <a:off x="1928655" y="1822403"/>
            <a:ext cx="2302043" cy="3813615"/>
          </a:xfrm>
          <a:prstGeom prst="roundRect">
            <a:avLst>
              <a:gd name="adj" fmla="val 4472"/>
            </a:avLst>
          </a:prstGeom>
          <a:solidFill>
            <a:srgbClr val="A7293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15" name="Rectangle: Rounded Corners 14">
            <a:extLst>
              <a:ext uri="{FF2B5EF4-FFF2-40B4-BE49-F238E27FC236}">
                <a16:creationId xmlns:a16="http://schemas.microsoft.com/office/drawing/2014/main" id="{038D4680-8C71-4D99-97E4-E0E6982C55EE}"/>
              </a:ext>
            </a:extLst>
          </p:cNvPr>
          <p:cNvSpPr/>
          <p:nvPr/>
        </p:nvSpPr>
        <p:spPr>
          <a:xfrm>
            <a:off x="4326948" y="1822403"/>
            <a:ext cx="2302043" cy="3813615"/>
          </a:xfrm>
          <a:prstGeom prst="roundRect">
            <a:avLst>
              <a:gd name="adj" fmla="val 4472"/>
            </a:avLst>
          </a:prstGeom>
          <a:solidFill>
            <a:srgbClr val="C55A1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16" name="Rectangle: Rounded Corners 15">
            <a:extLst>
              <a:ext uri="{FF2B5EF4-FFF2-40B4-BE49-F238E27FC236}">
                <a16:creationId xmlns:a16="http://schemas.microsoft.com/office/drawing/2014/main" id="{AD68036E-F5A0-4CAD-8469-572E8F9B44DF}"/>
              </a:ext>
            </a:extLst>
          </p:cNvPr>
          <p:cNvSpPr/>
          <p:nvPr/>
        </p:nvSpPr>
        <p:spPr>
          <a:xfrm>
            <a:off x="6725243" y="1822403"/>
            <a:ext cx="2302043" cy="3813615"/>
          </a:xfrm>
          <a:prstGeom prst="roundRect">
            <a:avLst>
              <a:gd name="adj" fmla="val 4472"/>
            </a:avLst>
          </a:prstGeom>
          <a:solidFill>
            <a:srgbClr val="00B05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1"/>
              </a:solidFill>
            </a:endParaRPr>
          </a:p>
        </p:txBody>
      </p:sp>
      <p:sp>
        <p:nvSpPr>
          <p:cNvPr id="17" name="Rectangle: Rounded Corners 16">
            <a:extLst>
              <a:ext uri="{FF2B5EF4-FFF2-40B4-BE49-F238E27FC236}">
                <a16:creationId xmlns:a16="http://schemas.microsoft.com/office/drawing/2014/main" id="{081A1799-89D5-4BC8-8AC5-BBE4FB959ED9}"/>
              </a:ext>
            </a:extLst>
          </p:cNvPr>
          <p:cNvSpPr/>
          <p:nvPr/>
        </p:nvSpPr>
        <p:spPr>
          <a:xfrm>
            <a:off x="9123536" y="1822403"/>
            <a:ext cx="2302043" cy="3813615"/>
          </a:xfrm>
          <a:prstGeom prst="roundRect">
            <a:avLst>
              <a:gd name="adj" fmla="val 4472"/>
            </a:avLst>
          </a:prstGeom>
          <a:solidFill>
            <a:srgbClr val="0070C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1"/>
              </a:solidFill>
            </a:endParaRPr>
          </a:p>
        </p:txBody>
      </p:sp>
      <p:sp>
        <p:nvSpPr>
          <p:cNvPr id="18" name="TextBox 17">
            <a:extLst>
              <a:ext uri="{FF2B5EF4-FFF2-40B4-BE49-F238E27FC236}">
                <a16:creationId xmlns:a16="http://schemas.microsoft.com/office/drawing/2014/main" id="{23DD6448-858B-434D-B1AF-53BAF15326C9}"/>
              </a:ext>
            </a:extLst>
          </p:cNvPr>
          <p:cNvSpPr txBox="1"/>
          <p:nvPr/>
        </p:nvSpPr>
        <p:spPr>
          <a:xfrm>
            <a:off x="2333863" y="1367428"/>
            <a:ext cx="1548437" cy="369332"/>
          </a:xfrm>
          <a:prstGeom prst="rect">
            <a:avLst/>
          </a:prstGeom>
        </p:spPr>
        <p:txBody>
          <a:bodyPr wrap="none" rtlCol="0">
            <a:spAutoFit/>
          </a:bodyPr>
          <a:lstStyle/>
          <a:p>
            <a:r>
              <a:rPr lang="en-US" b="1" dirty="0">
                <a:solidFill>
                  <a:srgbClr val="A72931"/>
                </a:solidFill>
              </a:rPr>
              <a:t>L1 – Narrative</a:t>
            </a:r>
          </a:p>
        </p:txBody>
      </p:sp>
      <p:sp>
        <p:nvSpPr>
          <p:cNvPr id="19" name="TextBox 18">
            <a:extLst>
              <a:ext uri="{FF2B5EF4-FFF2-40B4-BE49-F238E27FC236}">
                <a16:creationId xmlns:a16="http://schemas.microsoft.com/office/drawing/2014/main" id="{5636F523-0825-47C2-8A8B-479583244062}"/>
              </a:ext>
            </a:extLst>
          </p:cNvPr>
          <p:cNvSpPr txBox="1"/>
          <p:nvPr/>
        </p:nvSpPr>
        <p:spPr>
          <a:xfrm>
            <a:off x="4405305" y="1368268"/>
            <a:ext cx="2124108" cy="369332"/>
          </a:xfrm>
          <a:prstGeom prst="rect">
            <a:avLst/>
          </a:prstGeom>
        </p:spPr>
        <p:txBody>
          <a:bodyPr wrap="none" rtlCol="0">
            <a:spAutoFit/>
          </a:bodyPr>
          <a:lstStyle/>
          <a:p>
            <a:r>
              <a:rPr lang="en-US" b="1" dirty="0">
                <a:solidFill>
                  <a:schemeClr val="accent2">
                    <a:lumMod val="75000"/>
                  </a:schemeClr>
                </a:solidFill>
              </a:rPr>
              <a:t>L2 – Semi-Structured</a:t>
            </a:r>
          </a:p>
        </p:txBody>
      </p:sp>
      <p:sp>
        <p:nvSpPr>
          <p:cNvPr id="20" name="TextBox 19">
            <a:extLst>
              <a:ext uri="{FF2B5EF4-FFF2-40B4-BE49-F238E27FC236}">
                <a16:creationId xmlns:a16="http://schemas.microsoft.com/office/drawing/2014/main" id="{D09F1CF1-B390-4D93-BD51-5201428454D9}"/>
              </a:ext>
            </a:extLst>
          </p:cNvPr>
          <p:cNvSpPr txBox="1"/>
          <p:nvPr/>
        </p:nvSpPr>
        <p:spPr>
          <a:xfrm>
            <a:off x="7068093" y="1377138"/>
            <a:ext cx="1588705" cy="369332"/>
          </a:xfrm>
          <a:prstGeom prst="rect">
            <a:avLst/>
          </a:prstGeom>
        </p:spPr>
        <p:txBody>
          <a:bodyPr wrap="none" rtlCol="0">
            <a:spAutoFit/>
          </a:bodyPr>
          <a:lstStyle/>
          <a:p>
            <a:r>
              <a:rPr lang="en-US" b="1" dirty="0">
                <a:solidFill>
                  <a:srgbClr val="00B050"/>
                </a:solidFill>
              </a:rPr>
              <a:t>L3 – Structured</a:t>
            </a:r>
          </a:p>
        </p:txBody>
      </p:sp>
      <p:sp>
        <p:nvSpPr>
          <p:cNvPr id="21" name="TextBox 20">
            <a:extLst>
              <a:ext uri="{FF2B5EF4-FFF2-40B4-BE49-F238E27FC236}">
                <a16:creationId xmlns:a16="http://schemas.microsoft.com/office/drawing/2014/main" id="{C53728CB-4022-4473-A622-92E26ED32FD3}"/>
              </a:ext>
            </a:extLst>
          </p:cNvPr>
          <p:cNvSpPr txBox="1"/>
          <p:nvPr/>
        </p:nvSpPr>
        <p:spPr>
          <a:xfrm>
            <a:off x="9456514" y="1361896"/>
            <a:ext cx="1672253" cy="369332"/>
          </a:xfrm>
          <a:prstGeom prst="rect">
            <a:avLst/>
          </a:prstGeom>
        </p:spPr>
        <p:txBody>
          <a:bodyPr wrap="none" rtlCol="0">
            <a:spAutoFit/>
          </a:bodyPr>
          <a:lstStyle/>
          <a:p>
            <a:r>
              <a:rPr lang="en-US" b="1" dirty="0">
                <a:solidFill>
                  <a:srgbClr val="0070C0"/>
                </a:solidFill>
              </a:rPr>
              <a:t>L4 – Executable</a:t>
            </a:r>
          </a:p>
        </p:txBody>
      </p:sp>
      <p:pic>
        <p:nvPicPr>
          <p:cNvPr id="27" name="Picture 26" descr="A black sign with white text&#10;&#10;Description automatically generated">
            <a:extLst>
              <a:ext uri="{FF2B5EF4-FFF2-40B4-BE49-F238E27FC236}">
                <a16:creationId xmlns:a16="http://schemas.microsoft.com/office/drawing/2014/main" id="{D69F59B7-5967-4E41-AED1-1A16456DEB25}"/>
              </a:ext>
            </a:extLst>
          </p:cNvPr>
          <p:cNvPicPr>
            <a:picLocks noChangeAspect="1"/>
          </p:cNvPicPr>
          <p:nvPr/>
        </p:nvPicPr>
        <p:blipFill>
          <a:blip r:embed="rId3" cstate="hq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3335" y="1933337"/>
            <a:ext cx="539416" cy="675259"/>
          </a:xfrm>
          <a:prstGeom prst="rect">
            <a:avLst/>
          </a:prstGeom>
        </p:spPr>
      </p:pic>
      <p:pic>
        <p:nvPicPr>
          <p:cNvPr id="1024" name="Picture 1023">
            <a:extLst>
              <a:ext uri="{FF2B5EF4-FFF2-40B4-BE49-F238E27FC236}">
                <a16:creationId xmlns:a16="http://schemas.microsoft.com/office/drawing/2014/main" id="{D577DEBF-E3CC-4C38-B5D1-E526D5FF50AB}"/>
              </a:ext>
            </a:extLst>
          </p:cNvPr>
          <p:cNvPicPr>
            <a:picLocks noChangeAspect="1"/>
          </p:cNvPicPr>
          <p:nvPr/>
        </p:nvPicPr>
        <p:blipFill>
          <a:blip r:embed="rId4" cstate="hq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89136" y="4798005"/>
            <a:ext cx="590996" cy="590996"/>
          </a:xfrm>
          <a:prstGeom prst="rect">
            <a:avLst/>
          </a:prstGeom>
        </p:spPr>
      </p:pic>
      <p:pic>
        <p:nvPicPr>
          <p:cNvPr id="1037" name="Picture 1036" descr="A circuit board&#10;&#10;Description automatically generated">
            <a:extLst>
              <a:ext uri="{FF2B5EF4-FFF2-40B4-BE49-F238E27FC236}">
                <a16:creationId xmlns:a16="http://schemas.microsoft.com/office/drawing/2014/main" id="{12C82FC5-6784-403E-B600-B476893B63F3}"/>
              </a:ext>
            </a:extLst>
          </p:cNvPr>
          <p:cNvPicPr>
            <a:picLocks noChangeAspect="1"/>
          </p:cNvPicPr>
          <p:nvPr/>
        </p:nvPicPr>
        <p:blipFill>
          <a:blip r:embed="rId5" cstate="hq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81756" y="3433419"/>
            <a:ext cx="590995" cy="590995"/>
          </a:xfrm>
          <a:prstGeom prst="rect">
            <a:avLst/>
          </a:prstGeom>
        </p:spPr>
      </p:pic>
      <p:sp>
        <p:nvSpPr>
          <p:cNvPr id="1039" name="TextBox 1038">
            <a:extLst>
              <a:ext uri="{FF2B5EF4-FFF2-40B4-BE49-F238E27FC236}">
                <a16:creationId xmlns:a16="http://schemas.microsoft.com/office/drawing/2014/main" id="{0DC3208C-9DE0-47D2-AD7F-A1EA999BEC34}"/>
              </a:ext>
            </a:extLst>
          </p:cNvPr>
          <p:cNvSpPr txBox="1"/>
          <p:nvPr/>
        </p:nvSpPr>
        <p:spPr>
          <a:xfrm>
            <a:off x="2067936" y="1967529"/>
            <a:ext cx="1933075" cy="954107"/>
          </a:xfrm>
          <a:prstGeom prst="rect">
            <a:avLst/>
          </a:prstGeom>
        </p:spPr>
        <p:txBody>
          <a:bodyPr wrap="square" rtlCol="0">
            <a:spAutoFit/>
          </a:bodyPr>
          <a:lstStyle/>
          <a:p>
            <a:r>
              <a:rPr lang="en-US" sz="1400" b="1" dirty="0"/>
              <a:t>Case Examples</a:t>
            </a:r>
          </a:p>
          <a:p>
            <a:r>
              <a:rPr lang="en-US" sz="1400" b="1" dirty="0"/>
              <a:t>Paper Forms</a:t>
            </a:r>
          </a:p>
          <a:p>
            <a:r>
              <a:rPr lang="en-US" sz="1400" b="1" dirty="0"/>
              <a:t>User Stories</a:t>
            </a:r>
          </a:p>
          <a:p>
            <a:r>
              <a:rPr lang="en-US" sz="1400" b="1" dirty="0"/>
              <a:t>Personas</a:t>
            </a:r>
          </a:p>
        </p:txBody>
      </p:sp>
      <p:sp>
        <p:nvSpPr>
          <p:cNvPr id="48" name="TextBox 47">
            <a:extLst>
              <a:ext uri="{FF2B5EF4-FFF2-40B4-BE49-F238E27FC236}">
                <a16:creationId xmlns:a16="http://schemas.microsoft.com/office/drawing/2014/main" id="{DDAE64A5-04AD-4585-8982-C63FC3879B0C}"/>
              </a:ext>
            </a:extLst>
          </p:cNvPr>
          <p:cNvSpPr txBox="1"/>
          <p:nvPr/>
        </p:nvSpPr>
        <p:spPr>
          <a:xfrm>
            <a:off x="2067936" y="3329153"/>
            <a:ext cx="2095664" cy="954107"/>
          </a:xfrm>
          <a:prstGeom prst="rect">
            <a:avLst/>
          </a:prstGeom>
        </p:spPr>
        <p:txBody>
          <a:bodyPr wrap="square" rtlCol="0">
            <a:spAutoFit/>
          </a:bodyPr>
          <a:lstStyle/>
          <a:p>
            <a:r>
              <a:rPr lang="en-US" sz="1400" b="1" dirty="0"/>
              <a:t>Guideline narrative</a:t>
            </a:r>
          </a:p>
          <a:p>
            <a:r>
              <a:rPr lang="en-US" sz="1400" b="1" dirty="0"/>
              <a:t>Evidence Summaries</a:t>
            </a:r>
          </a:p>
          <a:p>
            <a:r>
              <a:rPr lang="en-US" sz="1400" b="1" dirty="0"/>
              <a:t>Tables &amp; Figures</a:t>
            </a:r>
          </a:p>
          <a:p>
            <a:endParaRPr lang="en-US" sz="1400" b="1" dirty="0"/>
          </a:p>
        </p:txBody>
      </p:sp>
      <p:sp>
        <p:nvSpPr>
          <p:cNvPr id="49" name="TextBox 48">
            <a:extLst>
              <a:ext uri="{FF2B5EF4-FFF2-40B4-BE49-F238E27FC236}">
                <a16:creationId xmlns:a16="http://schemas.microsoft.com/office/drawing/2014/main" id="{6A2FDFAF-3EF4-4684-BD5E-F848F994EE36}"/>
              </a:ext>
            </a:extLst>
          </p:cNvPr>
          <p:cNvSpPr txBox="1"/>
          <p:nvPr/>
        </p:nvSpPr>
        <p:spPr>
          <a:xfrm>
            <a:off x="2067936" y="4650337"/>
            <a:ext cx="2162760" cy="738664"/>
          </a:xfrm>
          <a:prstGeom prst="rect">
            <a:avLst/>
          </a:prstGeom>
        </p:spPr>
        <p:txBody>
          <a:bodyPr wrap="square" rtlCol="0">
            <a:spAutoFit/>
          </a:bodyPr>
          <a:lstStyle/>
          <a:p>
            <a:r>
              <a:rPr lang="en-US" sz="1400" b="1" dirty="0"/>
              <a:t>Glossaries</a:t>
            </a:r>
          </a:p>
          <a:p>
            <a:r>
              <a:rPr lang="en-US" sz="1400" b="1" dirty="0"/>
              <a:t>Domain Concepts</a:t>
            </a:r>
          </a:p>
          <a:p>
            <a:r>
              <a:rPr lang="en-US" sz="1400" b="1" dirty="0"/>
              <a:t>Indicator descriptions</a:t>
            </a:r>
          </a:p>
        </p:txBody>
      </p:sp>
      <p:sp>
        <p:nvSpPr>
          <p:cNvPr id="50" name="TextBox 49">
            <a:extLst>
              <a:ext uri="{FF2B5EF4-FFF2-40B4-BE49-F238E27FC236}">
                <a16:creationId xmlns:a16="http://schemas.microsoft.com/office/drawing/2014/main" id="{306C5D6E-5DE6-4995-845F-0A4DB522824E}"/>
              </a:ext>
            </a:extLst>
          </p:cNvPr>
          <p:cNvSpPr txBox="1"/>
          <p:nvPr/>
        </p:nvSpPr>
        <p:spPr>
          <a:xfrm>
            <a:off x="4511432" y="2119448"/>
            <a:ext cx="1933075" cy="523220"/>
          </a:xfrm>
          <a:prstGeom prst="rect">
            <a:avLst/>
          </a:prstGeom>
        </p:spPr>
        <p:txBody>
          <a:bodyPr wrap="square" rtlCol="0">
            <a:spAutoFit/>
          </a:bodyPr>
          <a:lstStyle/>
          <a:p>
            <a:r>
              <a:rPr lang="en-US" sz="1400" b="1" dirty="0"/>
              <a:t>Wire Frames</a:t>
            </a:r>
          </a:p>
          <a:p>
            <a:r>
              <a:rPr lang="en-US" sz="1400" b="1" dirty="0"/>
              <a:t>Flow Diagrams</a:t>
            </a:r>
          </a:p>
        </p:txBody>
      </p:sp>
      <p:sp>
        <p:nvSpPr>
          <p:cNvPr id="51" name="TextBox 50">
            <a:extLst>
              <a:ext uri="{FF2B5EF4-FFF2-40B4-BE49-F238E27FC236}">
                <a16:creationId xmlns:a16="http://schemas.microsoft.com/office/drawing/2014/main" id="{9476C5CE-59F2-46F3-BDC1-A2D009B52043}"/>
              </a:ext>
            </a:extLst>
          </p:cNvPr>
          <p:cNvSpPr txBox="1"/>
          <p:nvPr/>
        </p:nvSpPr>
        <p:spPr>
          <a:xfrm>
            <a:off x="6909727" y="2173076"/>
            <a:ext cx="1933075" cy="307777"/>
          </a:xfrm>
          <a:prstGeom prst="rect">
            <a:avLst/>
          </a:prstGeom>
        </p:spPr>
        <p:txBody>
          <a:bodyPr wrap="square" rtlCol="0">
            <a:spAutoFit/>
          </a:bodyPr>
          <a:lstStyle/>
          <a:p>
            <a:r>
              <a:rPr lang="en-US" sz="1400" b="1" dirty="0"/>
              <a:t>Questionnaire (SDC)</a:t>
            </a:r>
          </a:p>
        </p:txBody>
      </p:sp>
      <p:sp>
        <p:nvSpPr>
          <p:cNvPr id="52" name="TextBox 51">
            <a:extLst>
              <a:ext uri="{FF2B5EF4-FFF2-40B4-BE49-F238E27FC236}">
                <a16:creationId xmlns:a16="http://schemas.microsoft.com/office/drawing/2014/main" id="{E8998884-432F-4A55-AA60-FC5EF1710B3D}"/>
              </a:ext>
            </a:extLst>
          </p:cNvPr>
          <p:cNvSpPr txBox="1"/>
          <p:nvPr/>
        </p:nvSpPr>
        <p:spPr>
          <a:xfrm>
            <a:off x="9308020" y="1930252"/>
            <a:ext cx="1933075" cy="738664"/>
          </a:xfrm>
          <a:prstGeom prst="rect">
            <a:avLst/>
          </a:prstGeom>
        </p:spPr>
        <p:txBody>
          <a:bodyPr wrap="square" rtlCol="0">
            <a:spAutoFit/>
          </a:bodyPr>
          <a:lstStyle/>
          <a:p>
            <a:r>
              <a:rPr lang="en-US" sz="1400" b="1" dirty="0"/>
              <a:t>User-interface Forms</a:t>
            </a:r>
          </a:p>
          <a:p>
            <a:r>
              <a:rPr lang="en-US" sz="1400" b="1" dirty="0"/>
              <a:t>Visualizations</a:t>
            </a:r>
          </a:p>
          <a:p>
            <a:r>
              <a:rPr lang="en-US" sz="1400" b="1" dirty="0"/>
              <a:t>Interaction Model</a:t>
            </a:r>
          </a:p>
        </p:txBody>
      </p:sp>
      <p:sp>
        <p:nvSpPr>
          <p:cNvPr id="53" name="TextBox 52">
            <a:extLst>
              <a:ext uri="{FF2B5EF4-FFF2-40B4-BE49-F238E27FC236}">
                <a16:creationId xmlns:a16="http://schemas.microsoft.com/office/drawing/2014/main" id="{5D1001D2-96A6-4483-9741-59779A75D925}"/>
              </a:ext>
            </a:extLst>
          </p:cNvPr>
          <p:cNvSpPr txBox="1"/>
          <p:nvPr/>
        </p:nvSpPr>
        <p:spPr>
          <a:xfrm>
            <a:off x="4511432" y="3145581"/>
            <a:ext cx="1933075" cy="1169551"/>
          </a:xfrm>
          <a:prstGeom prst="rect">
            <a:avLst/>
          </a:prstGeom>
        </p:spPr>
        <p:txBody>
          <a:bodyPr wrap="square" rtlCol="0">
            <a:spAutoFit/>
          </a:bodyPr>
          <a:lstStyle/>
          <a:p>
            <a:r>
              <a:rPr lang="en-US" sz="1400" b="1" dirty="0"/>
              <a:t>Workflows</a:t>
            </a:r>
          </a:p>
          <a:p>
            <a:pPr indent="-243834"/>
            <a:r>
              <a:rPr lang="en-US" sz="1400" b="1" dirty="0"/>
              <a:t>Decision Trees, Tables, and Flows</a:t>
            </a:r>
          </a:p>
          <a:p>
            <a:r>
              <a:rPr lang="en-US" sz="1400" b="1" dirty="0"/>
              <a:t>Triggers</a:t>
            </a:r>
          </a:p>
          <a:p>
            <a:r>
              <a:rPr lang="en-US" sz="1400" b="1" dirty="0"/>
              <a:t>Concept Maps</a:t>
            </a:r>
          </a:p>
        </p:txBody>
      </p:sp>
      <p:sp>
        <p:nvSpPr>
          <p:cNvPr id="54" name="TextBox 53">
            <a:extLst>
              <a:ext uri="{FF2B5EF4-FFF2-40B4-BE49-F238E27FC236}">
                <a16:creationId xmlns:a16="http://schemas.microsoft.com/office/drawing/2014/main" id="{AE563D0A-7D50-4DCE-A50F-357C2328E7E5}"/>
              </a:ext>
            </a:extLst>
          </p:cNvPr>
          <p:cNvSpPr txBox="1"/>
          <p:nvPr/>
        </p:nvSpPr>
        <p:spPr>
          <a:xfrm>
            <a:off x="4511432" y="4613439"/>
            <a:ext cx="1933075" cy="738664"/>
          </a:xfrm>
          <a:prstGeom prst="rect">
            <a:avLst/>
          </a:prstGeom>
        </p:spPr>
        <p:txBody>
          <a:bodyPr wrap="square" rtlCol="0">
            <a:spAutoFit/>
          </a:bodyPr>
          <a:lstStyle/>
          <a:p>
            <a:r>
              <a:rPr lang="en-US" sz="1400" b="1" dirty="0"/>
              <a:t>Terminologies</a:t>
            </a:r>
          </a:p>
          <a:p>
            <a:r>
              <a:rPr lang="en-US" sz="1400" b="1" dirty="0"/>
              <a:t>Data Dictionary</a:t>
            </a:r>
          </a:p>
          <a:p>
            <a:r>
              <a:rPr lang="en-US" sz="1400" b="1" dirty="0"/>
              <a:t>Indicators</a:t>
            </a:r>
          </a:p>
        </p:txBody>
      </p:sp>
      <p:sp>
        <p:nvSpPr>
          <p:cNvPr id="55" name="TextBox 54">
            <a:extLst>
              <a:ext uri="{FF2B5EF4-FFF2-40B4-BE49-F238E27FC236}">
                <a16:creationId xmlns:a16="http://schemas.microsoft.com/office/drawing/2014/main" id="{4FE9EC94-A3A9-4C68-A926-AA73FD2622E7}"/>
              </a:ext>
            </a:extLst>
          </p:cNvPr>
          <p:cNvSpPr txBox="1"/>
          <p:nvPr/>
        </p:nvSpPr>
        <p:spPr>
          <a:xfrm>
            <a:off x="6909726" y="3243176"/>
            <a:ext cx="2117559" cy="954107"/>
          </a:xfrm>
          <a:prstGeom prst="rect">
            <a:avLst/>
          </a:prstGeom>
        </p:spPr>
        <p:txBody>
          <a:bodyPr wrap="square" rIns="0" rtlCol="0">
            <a:spAutoFit/>
          </a:bodyPr>
          <a:lstStyle/>
          <a:p>
            <a:r>
              <a:rPr lang="en-US" sz="1400" b="1" dirty="0"/>
              <a:t>Library (CQL)</a:t>
            </a:r>
          </a:p>
          <a:p>
            <a:r>
              <a:rPr lang="en-US" sz="1400" b="1" dirty="0"/>
              <a:t>ActivityDefinition</a:t>
            </a:r>
          </a:p>
          <a:p>
            <a:r>
              <a:rPr lang="en-US" sz="1400" b="1" dirty="0"/>
              <a:t>PlanDefinition</a:t>
            </a:r>
          </a:p>
          <a:p>
            <a:r>
              <a:rPr lang="en-US" sz="1400" b="1" dirty="0"/>
              <a:t>Inferred CaseFeatures</a:t>
            </a:r>
          </a:p>
        </p:txBody>
      </p:sp>
      <p:sp>
        <p:nvSpPr>
          <p:cNvPr id="56" name="TextBox 55">
            <a:extLst>
              <a:ext uri="{FF2B5EF4-FFF2-40B4-BE49-F238E27FC236}">
                <a16:creationId xmlns:a16="http://schemas.microsoft.com/office/drawing/2014/main" id="{7EA290DC-F222-4457-BCDF-B9C1C03257E4}"/>
              </a:ext>
            </a:extLst>
          </p:cNvPr>
          <p:cNvSpPr txBox="1"/>
          <p:nvPr/>
        </p:nvSpPr>
        <p:spPr>
          <a:xfrm>
            <a:off x="6909729" y="4564961"/>
            <a:ext cx="2050463" cy="954107"/>
          </a:xfrm>
          <a:prstGeom prst="rect">
            <a:avLst/>
          </a:prstGeom>
        </p:spPr>
        <p:txBody>
          <a:bodyPr wrap="square" rtlCol="0">
            <a:spAutoFit/>
          </a:bodyPr>
          <a:lstStyle/>
          <a:p>
            <a:r>
              <a:rPr lang="en-US" sz="1400" b="1" dirty="0"/>
              <a:t>CodeSystem</a:t>
            </a:r>
          </a:p>
          <a:p>
            <a:r>
              <a:rPr lang="en-US" sz="1400" b="1" dirty="0"/>
              <a:t>ValueSet</a:t>
            </a:r>
          </a:p>
          <a:p>
            <a:r>
              <a:rPr lang="en-US" sz="1400" b="1" dirty="0"/>
              <a:t>StructureDefinition</a:t>
            </a:r>
          </a:p>
          <a:p>
            <a:r>
              <a:rPr lang="en-US" sz="1400" b="1" dirty="0"/>
              <a:t>Data Requirements</a:t>
            </a:r>
          </a:p>
        </p:txBody>
      </p:sp>
      <p:sp>
        <p:nvSpPr>
          <p:cNvPr id="57" name="TextBox 56">
            <a:extLst>
              <a:ext uri="{FF2B5EF4-FFF2-40B4-BE49-F238E27FC236}">
                <a16:creationId xmlns:a16="http://schemas.microsoft.com/office/drawing/2014/main" id="{2D9854AD-C545-4EAE-89C1-A43E693DD00A}"/>
              </a:ext>
            </a:extLst>
          </p:cNvPr>
          <p:cNvSpPr txBox="1"/>
          <p:nvPr/>
        </p:nvSpPr>
        <p:spPr>
          <a:xfrm>
            <a:off x="9308020" y="3145570"/>
            <a:ext cx="1933075" cy="738664"/>
          </a:xfrm>
          <a:prstGeom prst="rect">
            <a:avLst/>
          </a:prstGeom>
        </p:spPr>
        <p:txBody>
          <a:bodyPr wrap="square" rtlCol="0">
            <a:spAutoFit/>
          </a:bodyPr>
          <a:lstStyle/>
          <a:p>
            <a:r>
              <a:rPr lang="en-US" sz="1400" b="1" dirty="0"/>
              <a:t>Application Services</a:t>
            </a:r>
          </a:p>
          <a:p>
            <a:r>
              <a:rPr lang="en-US" sz="1400" b="1" dirty="0"/>
              <a:t>Health Record Systems</a:t>
            </a:r>
          </a:p>
          <a:p>
            <a:r>
              <a:rPr lang="en-US" sz="1400" b="1" dirty="0"/>
              <a:t>Decision Services</a:t>
            </a:r>
          </a:p>
        </p:txBody>
      </p:sp>
      <p:sp>
        <p:nvSpPr>
          <p:cNvPr id="58" name="TextBox 57">
            <a:extLst>
              <a:ext uri="{FF2B5EF4-FFF2-40B4-BE49-F238E27FC236}">
                <a16:creationId xmlns:a16="http://schemas.microsoft.com/office/drawing/2014/main" id="{2B5A81BB-EDBE-41CC-9EBA-617B62618793}"/>
              </a:ext>
            </a:extLst>
          </p:cNvPr>
          <p:cNvSpPr txBox="1"/>
          <p:nvPr/>
        </p:nvSpPr>
        <p:spPr>
          <a:xfrm>
            <a:off x="9308021" y="4564961"/>
            <a:ext cx="2050463" cy="954107"/>
          </a:xfrm>
          <a:prstGeom prst="rect">
            <a:avLst/>
          </a:prstGeom>
        </p:spPr>
        <p:txBody>
          <a:bodyPr wrap="square" rtlCol="0">
            <a:spAutoFit/>
          </a:bodyPr>
          <a:lstStyle/>
          <a:p>
            <a:r>
              <a:rPr lang="en-US" sz="1400" b="1" dirty="0"/>
              <a:t>Systems of Record</a:t>
            </a:r>
          </a:p>
          <a:p>
            <a:r>
              <a:rPr lang="en-US" sz="1400" b="1" dirty="0"/>
              <a:t>Registries and Exchanges</a:t>
            </a:r>
          </a:p>
          <a:p>
            <a:r>
              <a:rPr lang="en-US" sz="1400" b="1" dirty="0"/>
              <a:t>Data Services</a:t>
            </a:r>
          </a:p>
        </p:txBody>
      </p:sp>
    </p:spTree>
    <p:extLst>
      <p:ext uri="{BB962C8B-B14F-4D97-AF65-F5344CB8AC3E}">
        <p14:creationId xmlns:p14="http://schemas.microsoft.com/office/powerpoint/2010/main" val="3588318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98EECD-7C22-400F-880A-7C8D3B941C24}"/>
              </a:ext>
            </a:extLst>
          </p:cNvPr>
          <p:cNvGrpSpPr/>
          <p:nvPr/>
        </p:nvGrpSpPr>
        <p:grpSpPr>
          <a:xfrm>
            <a:off x="3627358" y="2535270"/>
            <a:ext cx="7718511" cy="2940590"/>
            <a:chOff x="2142871" y="2738826"/>
            <a:chExt cx="7718511" cy="2940590"/>
          </a:xfrm>
        </p:grpSpPr>
        <p:grpSp>
          <p:nvGrpSpPr>
            <p:cNvPr id="16" name="Group 15">
              <a:extLst>
                <a:ext uri="{FF2B5EF4-FFF2-40B4-BE49-F238E27FC236}">
                  <a16:creationId xmlns:a16="http://schemas.microsoft.com/office/drawing/2014/main" id="{6694AD3D-00B5-4DF0-B1BC-0FA6721FA941}"/>
                </a:ext>
              </a:extLst>
            </p:cNvPr>
            <p:cNvGrpSpPr/>
            <p:nvPr/>
          </p:nvGrpSpPr>
          <p:grpSpPr>
            <a:xfrm>
              <a:off x="4169223" y="2955814"/>
              <a:ext cx="5639002" cy="427921"/>
              <a:chOff x="1617092" y="1756729"/>
              <a:chExt cx="5306199" cy="418912"/>
            </a:xfrm>
          </p:grpSpPr>
          <p:sp>
            <p:nvSpPr>
              <p:cNvPr id="2" name="Rectangle 1">
                <a:extLst>
                  <a:ext uri="{FF2B5EF4-FFF2-40B4-BE49-F238E27FC236}">
                    <a16:creationId xmlns:a16="http://schemas.microsoft.com/office/drawing/2014/main" id="{A7CFAD0F-4FD1-46C4-9DF7-5317E5ED5C91}"/>
                  </a:ext>
                </a:extLst>
              </p:cNvPr>
              <p:cNvSpPr/>
              <p:nvPr/>
            </p:nvSpPr>
            <p:spPr>
              <a:xfrm>
                <a:off x="1617092" y="1756729"/>
                <a:ext cx="1261241" cy="418912"/>
              </a:xfrm>
              <a:prstGeom prst="rect">
                <a:avLst/>
              </a:prstGeom>
              <a:ln w="57150"/>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L1</a:t>
                </a:r>
              </a:p>
            </p:txBody>
          </p:sp>
          <p:sp>
            <p:nvSpPr>
              <p:cNvPr id="3" name="Rectangle 2">
                <a:extLst>
                  <a:ext uri="{FF2B5EF4-FFF2-40B4-BE49-F238E27FC236}">
                    <a16:creationId xmlns:a16="http://schemas.microsoft.com/office/drawing/2014/main" id="{2B13EA5B-7A07-44F4-A5EF-A9DCDC4961B6}"/>
                  </a:ext>
                </a:extLst>
              </p:cNvPr>
              <p:cNvSpPr/>
              <p:nvPr/>
            </p:nvSpPr>
            <p:spPr>
              <a:xfrm>
                <a:off x="2963909" y="1756729"/>
                <a:ext cx="1261241" cy="418912"/>
              </a:xfrm>
              <a:prstGeom prst="rect">
                <a:avLst/>
              </a:prstGeom>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L2</a:t>
                </a:r>
              </a:p>
            </p:txBody>
          </p:sp>
          <p:sp>
            <p:nvSpPr>
              <p:cNvPr id="4" name="Rectangle 3">
                <a:extLst>
                  <a:ext uri="{FF2B5EF4-FFF2-40B4-BE49-F238E27FC236}">
                    <a16:creationId xmlns:a16="http://schemas.microsoft.com/office/drawing/2014/main" id="{75B7928A-A5E5-4350-8406-81F29306565B}"/>
                  </a:ext>
                </a:extLst>
              </p:cNvPr>
              <p:cNvSpPr/>
              <p:nvPr/>
            </p:nvSpPr>
            <p:spPr>
              <a:xfrm>
                <a:off x="4315233" y="1756729"/>
                <a:ext cx="1261241" cy="418912"/>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L3</a:t>
                </a:r>
              </a:p>
            </p:txBody>
          </p:sp>
          <p:sp>
            <p:nvSpPr>
              <p:cNvPr id="5" name="Rectangle 4">
                <a:extLst>
                  <a:ext uri="{FF2B5EF4-FFF2-40B4-BE49-F238E27FC236}">
                    <a16:creationId xmlns:a16="http://schemas.microsoft.com/office/drawing/2014/main" id="{D151A6D1-E042-4CDF-816B-473424C66EA3}"/>
                  </a:ext>
                </a:extLst>
              </p:cNvPr>
              <p:cNvSpPr/>
              <p:nvPr/>
            </p:nvSpPr>
            <p:spPr>
              <a:xfrm>
                <a:off x="5662050" y="1756729"/>
                <a:ext cx="1261241" cy="418912"/>
              </a:xfrm>
              <a:prstGeom prst="rect">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L4</a:t>
                </a:r>
              </a:p>
            </p:txBody>
          </p:sp>
        </p:grpSp>
        <p:grpSp>
          <p:nvGrpSpPr>
            <p:cNvPr id="15" name="Group 14">
              <a:extLst>
                <a:ext uri="{FF2B5EF4-FFF2-40B4-BE49-F238E27FC236}">
                  <a16:creationId xmlns:a16="http://schemas.microsoft.com/office/drawing/2014/main" id="{C1F04CDD-FAF1-474F-A920-66819E121C8D}"/>
                </a:ext>
              </a:extLst>
            </p:cNvPr>
            <p:cNvGrpSpPr/>
            <p:nvPr/>
          </p:nvGrpSpPr>
          <p:grpSpPr>
            <a:xfrm>
              <a:off x="4169224" y="4078979"/>
              <a:ext cx="3249937" cy="1472979"/>
              <a:chOff x="4867028" y="2644100"/>
              <a:chExt cx="3249937" cy="1472979"/>
            </a:xfrm>
          </p:grpSpPr>
          <p:sp>
            <p:nvSpPr>
              <p:cNvPr id="11" name="Rectangle 10">
                <a:extLst>
                  <a:ext uri="{FF2B5EF4-FFF2-40B4-BE49-F238E27FC236}">
                    <a16:creationId xmlns:a16="http://schemas.microsoft.com/office/drawing/2014/main" id="{89453CBE-B84B-4C0F-B74B-D8CCD9B0E655}"/>
                  </a:ext>
                </a:extLst>
              </p:cNvPr>
              <p:cNvSpPr/>
              <p:nvPr/>
            </p:nvSpPr>
            <p:spPr>
              <a:xfrm>
                <a:off x="4867028" y="2644100"/>
                <a:ext cx="1737360" cy="365760"/>
              </a:xfrm>
              <a:prstGeom prst="rect">
                <a:avLst/>
              </a:prstGeom>
              <a:gradFill flip="none" rotWithShape="1">
                <a:gsLst>
                  <a:gs pos="67000">
                    <a:srgbClr val="AF8832"/>
                  </a:gs>
                  <a:gs pos="0">
                    <a:schemeClr val="accent6">
                      <a:shade val="67500"/>
                      <a:satMod val="115000"/>
                    </a:schemeClr>
                  </a:gs>
                  <a:gs pos="33000">
                    <a:srgbClr val="6F9434"/>
                  </a:gs>
                  <a:gs pos="100000">
                    <a:schemeClr val="accent2"/>
                  </a:gs>
                </a:gsLst>
                <a:lin ang="2700000" scaled="1"/>
                <a:tileRect/>
              </a:gradFill>
              <a:ln w="57150"/>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L1</a:t>
                </a:r>
              </a:p>
            </p:txBody>
          </p:sp>
          <p:sp>
            <p:nvSpPr>
              <p:cNvPr id="12" name="Rectangle 11">
                <a:extLst>
                  <a:ext uri="{FF2B5EF4-FFF2-40B4-BE49-F238E27FC236}">
                    <a16:creationId xmlns:a16="http://schemas.microsoft.com/office/drawing/2014/main" id="{AAED54CC-3AAF-496D-9659-691C29CF217A}"/>
                  </a:ext>
                </a:extLst>
              </p:cNvPr>
              <p:cNvSpPr/>
              <p:nvPr/>
            </p:nvSpPr>
            <p:spPr>
              <a:xfrm>
                <a:off x="5317467" y="3012717"/>
                <a:ext cx="1828800" cy="365760"/>
              </a:xfrm>
              <a:prstGeom prst="rect">
                <a:avLst/>
              </a:prstGeom>
              <a:gradFill>
                <a:gsLst>
                  <a:gs pos="67000">
                    <a:srgbClr val="9F8D89"/>
                  </a:gs>
                  <a:gs pos="1000">
                    <a:srgbClr val="8F8E33"/>
                  </a:gs>
                  <a:gs pos="98551">
                    <a:schemeClr val="accent1"/>
                  </a:gs>
                  <a:gs pos="33000">
                    <a:schemeClr val="accent2"/>
                  </a:gs>
                </a:gsLst>
                <a:lin ang="2700000" scaled="1"/>
              </a:grad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L2</a:t>
                </a:r>
              </a:p>
            </p:txBody>
          </p:sp>
          <p:sp>
            <p:nvSpPr>
              <p:cNvPr id="13" name="Rectangle 12">
                <a:extLst>
                  <a:ext uri="{FF2B5EF4-FFF2-40B4-BE49-F238E27FC236}">
                    <a16:creationId xmlns:a16="http://schemas.microsoft.com/office/drawing/2014/main" id="{8F8CEA5F-250B-41D2-9E8A-BD46BC9520EB}"/>
                  </a:ext>
                </a:extLst>
              </p:cNvPr>
              <p:cNvSpPr/>
              <p:nvPr/>
            </p:nvSpPr>
            <p:spPr>
              <a:xfrm>
                <a:off x="5817456" y="3376830"/>
                <a:ext cx="1828800" cy="368615"/>
              </a:xfrm>
              <a:prstGeom prst="rect">
                <a:avLst/>
              </a:prstGeom>
              <a:gradFill>
                <a:gsLst>
                  <a:gs pos="24000">
                    <a:srgbClr val="A08D88"/>
                  </a:gs>
                  <a:gs pos="97101">
                    <a:srgbClr val="FF0000"/>
                  </a:gs>
                  <a:gs pos="86000">
                    <a:srgbClr val="B04B67"/>
                  </a:gs>
                  <a:gs pos="56000">
                    <a:schemeClr val="accent1"/>
                  </a:gs>
                </a:gsLst>
                <a:lin ang="2700000" scaled="1"/>
              </a:gradFill>
              <a:ln w="571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L3</a:t>
                </a:r>
              </a:p>
            </p:txBody>
          </p:sp>
          <p:sp>
            <p:nvSpPr>
              <p:cNvPr id="14" name="Rectangle 13">
                <a:extLst>
                  <a:ext uri="{FF2B5EF4-FFF2-40B4-BE49-F238E27FC236}">
                    <a16:creationId xmlns:a16="http://schemas.microsoft.com/office/drawing/2014/main" id="{D354AE37-8E05-4CA8-92CC-D493AFA52E4A}"/>
                  </a:ext>
                </a:extLst>
              </p:cNvPr>
              <p:cNvSpPr/>
              <p:nvPr/>
            </p:nvSpPr>
            <p:spPr>
              <a:xfrm>
                <a:off x="6288165" y="3751319"/>
                <a:ext cx="1828800" cy="365760"/>
              </a:xfrm>
              <a:prstGeom prst="rect">
                <a:avLst/>
              </a:prstGeom>
              <a:gradFill>
                <a:gsLst>
                  <a:gs pos="50000">
                    <a:srgbClr val="AF4C68"/>
                  </a:gs>
                  <a:gs pos="97101">
                    <a:srgbClr val="FF0000"/>
                  </a:gs>
                  <a:gs pos="0">
                    <a:schemeClr val="accent1"/>
                  </a:gs>
                </a:gsLst>
                <a:lin ang="2700000" scaled="1"/>
              </a:gra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L4</a:t>
                </a:r>
              </a:p>
            </p:txBody>
          </p:sp>
        </p:grpSp>
        <p:sp>
          <p:nvSpPr>
            <p:cNvPr id="17" name="TextBox 16">
              <a:extLst>
                <a:ext uri="{FF2B5EF4-FFF2-40B4-BE49-F238E27FC236}">
                  <a16:creationId xmlns:a16="http://schemas.microsoft.com/office/drawing/2014/main" id="{48F32071-E012-4DC9-800E-BC7BBF9F954C}"/>
                </a:ext>
              </a:extLst>
            </p:cNvPr>
            <p:cNvSpPr txBox="1"/>
            <p:nvPr/>
          </p:nvSpPr>
          <p:spPr>
            <a:xfrm>
              <a:off x="2142871" y="2738826"/>
              <a:ext cx="1725088" cy="923330"/>
            </a:xfrm>
            <a:prstGeom prst="rect">
              <a:avLst/>
            </a:prstGeom>
            <a:noFill/>
          </p:spPr>
          <p:txBody>
            <a:bodyPr wrap="none" rtlCol="0">
              <a:spAutoFit/>
            </a:bodyPr>
            <a:lstStyle/>
            <a:p>
              <a:r>
                <a:rPr lang="en-US" b="1" dirty="0"/>
                <a:t>Waterfall</a:t>
              </a:r>
            </a:p>
            <a:p>
              <a:r>
                <a:rPr lang="en-US" b="1" dirty="0"/>
                <a:t>GDP, KE, CDS, &amp;</a:t>
              </a:r>
            </a:p>
            <a:p>
              <a:r>
                <a:rPr lang="en-US" b="1" dirty="0"/>
                <a:t>Implementation</a:t>
              </a:r>
            </a:p>
          </p:txBody>
        </p:sp>
        <p:sp>
          <p:nvSpPr>
            <p:cNvPr id="18" name="TextBox 17">
              <a:extLst>
                <a:ext uri="{FF2B5EF4-FFF2-40B4-BE49-F238E27FC236}">
                  <a16:creationId xmlns:a16="http://schemas.microsoft.com/office/drawing/2014/main" id="{E493843C-1985-444C-BD90-A5794A58C230}"/>
                </a:ext>
              </a:extLst>
            </p:cNvPr>
            <p:cNvSpPr txBox="1"/>
            <p:nvPr/>
          </p:nvSpPr>
          <p:spPr>
            <a:xfrm>
              <a:off x="2142872" y="4395851"/>
              <a:ext cx="1831335" cy="1200329"/>
            </a:xfrm>
            <a:prstGeom prst="rect">
              <a:avLst/>
            </a:prstGeom>
            <a:noFill/>
          </p:spPr>
          <p:txBody>
            <a:bodyPr wrap="none" rtlCol="0">
              <a:spAutoFit/>
            </a:bodyPr>
            <a:lstStyle/>
            <a:p>
              <a:r>
                <a:rPr lang="en-US" b="1" dirty="0"/>
                <a:t>Agile</a:t>
              </a:r>
            </a:p>
            <a:p>
              <a:r>
                <a:rPr lang="en-US" b="1" dirty="0"/>
                <a:t>Integrated</a:t>
              </a:r>
            </a:p>
            <a:p>
              <a:r>
                <a:rPr lang="en-US" b="1" dirty="0"/>
                <a:t>Cross-functional</a:t>
              </a:r>
            </a:p>
            <a:p>
              <a:r>
                <a:rPr lang="en-US" b="1" dirty="0"/>
                <a:t>CPG-IG Approach</a:t>
              </a:r>
            </a:p>
          </p:txBody>
        </p:sp>
        <p:sp>
          <p:nvSpPr>
            <p:cNvPr id="19" name="TextBox 18">
              <a:extLst>
                <a:ext uri="{FF2B5EF4-FFF2-40B4-BE49-F238E27FC236}">
                  <a16:creationId xmlns:a16="http://schemas.microsoft.com/office/drawing/2014/main" id="{8E8FCC94-8B6C-4CB2-A6E6-9CE622FD1EAC}"/>
                </a:ext>
              </a:extLst>
            </p:cNvPr>
            <p:cNvSpPr txBox="1"/>
            <p:nvPr/>
          </p:nvSpPr>
          <p:spPr>
            <a:xfrm>
              <a:off x="7681041" y="4078978"/>
              <a:ext cx="2127185" cy="1600438"/>
            </a:xfrm>
            <a:prstGeom prst="rect">
              <a:avLst/>
            </a:prstGeom>
            <a:noFill/>
          </p:spPr>
          <p:txBody>
            <a:bodyPr wrap="none" rtlCol="0">
              <a:spAutoFit/>
            </a:bodyPr>
            <a:lstStyle/>
            <a:p>
              <a:r>
                <a:rPr lang="en-US" sz="1400" dirty="0"/>
                <a:t>- Shared Tooling</a:t>
              </a:r>
            </a:p>
            <a:p>
              <a:r>
                <a:rPr lang="en-US" sz="1400" dirty="0"/>
                <a:t>- Shared Information</a:t>
              </a:r>
            </a:p>
            <a:p>
              <a:r>
                <a:rPr lang="en-US" sz="1400" dirty="0"/>
                <a:t>- Incremental</a:t>
              </a:r>
            </a:p>
            <a:p>
              <a:r>
                <a:rPr lang="en-US" sz="1400" dirty="0"/>
                <a:t>- Concurrent Development</a:t>
              </a:r>
            </a:p>
            <a:p>
              <a:r>
                <a:rPr lang="en-US" sz="1400" dirty="0"/>
                <a:t>- Iterative, Rapid Feedback</a:t>
              </a:r>
            </a:p>
            <a:p>
              <a:r>
                <a:rPr lang="en-US" sz="1400" dirty="0"/>
                <a:t>- Test-Driven</a:t>
              </a:r>
            </a:p>
            <a:p>
              <a:r>
                <a:rPr lang="en-US" sz="1400" dirty="0"/>
                <a:t>- Reuse Content</a:t>
              </a:r>
            </a:p>
          </p:txBody>
        </p:sp>
        <p:cxnSp>
          <p:nvCxnSpPr>
            <p:cNvPr id="21" name="Straight Connector 20">
              <a:extLst>
                <a:ext uri="{FF2B5EF4-FFF2-40B4-BE49-F238E27FC236}">
                  <a16:creationId xmlns:a16="http://schemas.microsoft.com/office/drawing/2014/main" id="{3E901961-7CC3-4D6D-BA1B-CD657265B342}"/>
                </a:ext>
              </a:extLst>
            </p:cNvPr>
            <p:cNvCxnSpPr/>
            <p:nvPr/>
          </p:nvCxnSpPr>
          <p:spPr>
            <a:xfrm flipH="1">
              <a:off x="2233269" y="3801794"/>
              <a:ext cx="7628113" cy="0"/>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 name="Title 2">
            <a:extLst>
              <a:ext uri="{FF2B5EF4-FFF2-40B4-BE49-F238E27FC236}">
                <a16:creationId xmlns:a16="http://schemas.microsoft.com/office/drawing/2014/main" id="{9B1079D1-EA28-4AAB-8D11-E8DC91B7F357}"/>
              </a:ext>
            </a:extLst>
          </p:cNvPr>
          <p:cNvSpPr txBox="1">
            <a:spLocks/>
          </p:cNvSpPr>
          <p:nvPr/>
        </p:nvSpPr>
        <p:spPr>
          <a:xfrm>
            <a:off x="609600" y="304519"/>
            <a:ext cx="10972800" cy="584417"/>
          </a:xfrm>
          <a:prstGeom prst="rect">
            <a:avLst/>
          </a:prstGeom>
        </p:spPr>
        <p:txBody>
          <a:bodyPr anchor="t" anchorCtr="0"/>
          <a:lstStyle>
            <a:lvl1pPr algn="l" defTabSz="1218072" rtl="0" eaLnBrk="1" latinLnBrk="0" hangingPunct="1">
              <a:lnSpc>
                <a:spcPts val="4263"/>
              </a:lnSpc>
              <a:spcBef>
                <a:spcPct val="0"/>
              </a:spcBef>
              <a:buNone/>
              <a:defRPr sz="3996" b="0" i="0" kern="1200" baseline="0">
                <a:solidFill>
                  <a:schemeClr val="tx2"/>
                </a:solidFill>
                <a:latin typeface="Libre Franklin SemiBold" pitchFamily="2" charset="77"/>
                <a:ea typeface="+mj-ea"/>
                <a:cs typeface="Arial" panose="020B0604020202020204" pitchFamily="34" charset="0"/>
              </a:defRPr>
            </a:lvl1pPr>
          </a:lstStyle>
          <a:p>
            <a:pPr marL="0" marR="0" lvl="0" indent="0" algn="l" defTabSz="1218072" rtl="0" eaLnBrk="1" fontAlgn="auto" latinLnBrk="0" hangingPunct="1">
              <a:lnSpc>
                <a:spcPts val="4263"/>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333333"/>
                </a:solidFill>
                <a:effectLst/>
                <a:uLnTx/>
                <a:uFillTx/>
                <a:latin typeface="Libre Franklin SemiBold" pitchFamily="2" charset="77"/>
                <a:ea typeface="+mj-ea"/>
                <a:cs typeface="Arial" panose="020B0604020202020204" pitchFamily="34" charset="0"/>
                <a:sym typeface="Arial"/>
              </a:rPr>
              <a:t>Levels of Representation Reconceptualized</a:t>
            </a:r>
          </a:p>
        </p:txBody>
      </p:sp>
      <p:sp>
        <p:nvSpPr>
          <p:cNvPr id="23" name="Subtitle 31">
            <a:extLst>
              <a:ext uri="{FF2B5EF4-FFF2-40B4-BE49-F238E27FC236}">
                <a16:creationId xmlns:a16="http://schemas.microsoft.com/office/drawing/2014/main" id="{AF5D4DB3-BB5D-4A81-B8B4-570357FD38F3}"/>
              </a:ext>
            </a:extLst>
          </p:cNvPr>
          <p:cNvSpPr txBox="1">
            <a:spLocks/>
          </p:cNvSpPr>
          <p:nvPr/>
        </p:nvSpPr>
        <p:spPr>
          <a:xfrm>
            <a:off x="609600" y="974458"/>
            <a:ext cx="10972800" cy="298513"/>
          </a:xfrm>
          <a:prstGeom prst="rect">
            <a:avLst/>
          </a:prstGeom>
        </p:spPr>
        <p:txBody>
          <a:bodyPr/>
          <a:lstStyle>
            <a:lvl1pPr marL="158604" indent="-158604" algn="l" defTabSz="1218072" rtl="0" eaLnBrk="1" latinLnBrk="0" hangingPunct="1">
              <a:lnSpc>
                <a:spcPts val="2664"/>
              </a:lnSpc>
              <a:spcBef>
                <a:spcPts val="1066"/>
              </a:spcBef>
              <a:buClr>
                <a:schemeClr val="accent5"/>
              </a:buClr>
              <a:buSzPct val="85000"/>
              <a:buFont typeface="System Font Regular"/>
              <a:buChar char="•"/>
              <a:tabLst/>
              <a:defRPr sz="2398" b="0" i="0" kern="1200" baseline="0">
                <a:solidFill>
                  <a:schemeClr val="tx2"/>
                </a:solidFill>
                <a:latin typeface="Libre Franklin Light" pitchFamily="2" charset="77"/>
                <a:ea typeface="+mn-ea"/>
                <a:cs typeface="Arial" panose="020B0604020202020204" pitchFamily="34" charset="0"/>
              </a:defRPr>
            </a:lvl1pPr>
            <a:lvl2pPr marL="308747" indent="-150145" algn="l" defTabSz="1218072" rtl="0" eaLnBrk="1" latinLnBrk="0" hangingPunct="1">
              <a:lnSpc>
                <a:spcPts val="2398"/>
              </a:lnSpc>
              <a:spcBef>
                <a:spcPts val="533"/>
              </a:spcBef>
              <a:buClr>
                <a:schemeClr val="accent5"/>
              </a:buClr>
              <a:buSzPct val="85000"/>
              <a:buFont typeface="System Font Regular"/>
              <a:buChar char="•"/>
              <a:tabLst/>
              <a:defRPr sz="2131" b="0" i="0" kern="1200">
                <a:solidFill>
                  <a:schemeClr val="tx2"/>
                </a:solidFill>
                <a:latin typeface="Libre Franklin Light" pitchFamily="2" charset="77"/>
                <a:ea typeface="+mn-ea"/>
                <a:cs typeface="Arial" panose="020B0604020202020204" pitchFamily="34" charset="0"/>
              </a:defRPr>
            </a:lvl2pPr>
            <a:lvl3pPr marL="458892" indent="-150145" algn="l" defTabSz="1218072" rtl="0" eaLnBrk="1" latinLnBrk="0" hangingPunct="1">
              <a:lnSpc>
                <a:spcPts val="2131"/>
              </a:lnSpc>
              <a:spcBef>
                <a:spcPts val="533"/>
              </a:spcBef>
              <a:buClr>
                <a:schemeClr val="accent5"/>
              </a:buClr>
              <a:buSzPct val="85000"/>
              <a:buFont typeface="System Font Regular"/>
              <a:buChar char="•"/>
              <a:tabLst/>
              <a:defRPr sz="1865" b="0" i="0" kern="1200">
                <a:solidFill>
                  <a:schemeClr val="tx2"/>
                </a:solidFill>
                <a:latin typeface="Libre Franklin Light" pitchFamily="2" charset="77"/>
                <a:ea typeface="+mn-ea"/>
                <a:cs typeface="Arial" panose="020B0604020202020204" pitchFamily="34" charset="0"/>
              </a:defRPr>
            </a:lvl3pPr>
            <a:lvl4pPr marL="609036" indent="-150145" algn="l" defTabSz="1218072" rtl="0" eaLnBrk="1" latinLnBrk="0" hangingPunct="1">
              <a:lnSpc>
                <a:spcPts val="1998"/>
              </a:lnSpc>
              <a:spcBef>
                <a:spcPts val="533"/>
              </a:spcBef>
              <a:buClr>
                <a:schemeClr val="accent5"/>
              </a:buClr>
              <a:buSzPct val="85000"/>
              <a:buFont typeface="System Font Regular"/>
              <a:buChar char="•"/>
              <a:tabLst/>
              <a:defRPr sz="1732" b="0" i="0" kern="1200">
                <a:solidFill>
                  <a:schemeClr val="tx2"/>
                </a:solidFill>
                <a:latin typeface="Libre Franklin Light" pitchFamily="2" charset="77"/>
                <a:ea typeface="+mn-ea"/>
                <a:cs typeface="Arial" panose="020B0604020202020204" pitchFamily="34" charset="0"/>
              </a:defRPr>
            </a:lvl4pPr>
            <a:lvl5pPr marL="769754" indent="-160718" algn="l" defTabSz="1218072" rtl="0" eaLnBrk="1" latinLnBrk="0" hangingPunct="1">
              <a:lnSpc>
                <a:spcPts val="1865"/>
              </a:lnSpc>
              <a:spcBef>
                <a:spcPts val="533"/>
              </a:spcBef>
              <a:buClr>
                <a:schemeClr val="accent5"/>
              </a:buClr>
              <a:buSzPct val="85000"/>
              <a:buFont typeface="System Font Regular"/>
              <a:buChar char="•"/>
              <a:tabLst/>
              <a:defRPr sz="1599" b="0" i="0" kern="1200">
                <a:solidFill>
                  <a:schemeClr val="tx2"/>
                </a:solidFill>
                <a:latin typeface="Libre Franklin Light" pitchFamily="2" charset="77"/>
                <a:ea typeface="+mn-ea"/>
                <a:cs typeface="Arial" panose="020B0604020202020204" pitchFamily="34" charset="0"/>
              </a:defRPr>
            </a:lvl5pPr>
            <a:lvl6pPr marL="3349699"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6pPr>
            <a:lvl7pPr marL="3958735"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7pPr>
            <a:lvl8pPr marL="4567771"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8pPr>
            <a:lvl9pPr marL="5176807" indent="-304518" algn="l" defTabSz="1218072" rtl="0" eaLnBrk="1" latinLnBrk="0" hangingPunct="1">
              <a:lnSpc>
                <a:spcPct val="90000"/>
              </a:lnSpc>
              <a:spcBef>
                <a:spcPts val="666"/>
              </a:spcBef>
              <a:buFont typeface="Arial" panose="020B0604020202020204" pitchFamily="34" charset="0"/>
              <a:buChar char="•"/>
              <a:defRPr sz="2398" kern="1200">
                <a:solidFill>
                  <a:schemeClr val="tx1"/>
                </a:solidFill>
                <a:latin typeface="+mn-lt"/>
                <a:ea typeface="+mn-ea"/>
                <a:cs typeface="+mn-cs"/>
              </a:defRPr>
            </a:lvl9pPr>
          </a:lstStyle>
          <a:p>
            <a:pPr marL="0" marR="0" lvl="0" indent="0" algn="l" defTabSz="1218072" rtl="0" eaLnBrk="1" fontAlgn="auto" latinLnBrk="0" hangingPunct="1">
              <a:lnSpc>
                <a:spcPts val="2664"/>
              </a:lnSpc>
              <a:spcBef>
                <a:spcPts val="1066"/>
              </a:spcBef>
              <a:spcAft>
                <a:spcPts val="0"/>
              </a:spcAft>
              <a:buClr>
                <a:srgbClr val="0065A5"/>
              </a:buClr>
              <a:buSzPct val="85000"/>
              <a:buFont typeface="System Font Regular"/>
              <a:buNone/>
              <a:tabLst/>
              <a:defRPr/>
            </a:pPr>
            <a:r>
              <a:rPr kumimoji="0" lang="en-US" sz="3200" b="0" i="0" u="none" strike="noStrike" kern="0" cap="none" spc="0" normalizeH="0" baseline="0" noProof="0" dirty="0">
                <a:ln>
                  <a:noFill/>
                </a:ln>
                <a:solidFill>
                  <a:srgbClr val="000000"/>
                </a:solidFill>
                <a:effectLst/>
                <a:uLnTx/>
                <a:uFillTx/>
                <a:latin typeface="Libre Franklin" pitchFamily="2" charset="77"/>
                <a:ea typeface="+mn-ea"/>
                <a:cs typeface="Arial"/>
                <a:sym typeface="Arial"/>
              </a:rPr>
              <a:t>Framework for Describing </a:t>
            </a:r>
            <a:r>
              <a:rPr kumimoji="0" lang="en-US" sz="3200" b="0" i="1" u="none" strike="noStrike" kern="0" cap="none" spc="0" normalizeH="0" baseline="0" noProof="0" dirty="0">
                <a:ln>
                  <a:noFill/>
                </a:ln>
                <a:solidFill>
                  <a:srgbClr val="000000"/>
                </a:solidFill>
                <a:effectLst/>
                <a:uLnTx/>
                <a:uFillTx/>
                <a:latin typeface="Libre Franklin" pitchFamily="2" charset="77"/>
                <a:ea typeface="+mn-ea"/>
                <a:cs typeface="Arial"/>
                <a:sym typeface="Arial"/>
              </a:rPr>
              <a:t>Nature</a:t>
            </a:r>
            <a:r>
              <a:rPr kumimoji="0" lang="en-US" sz="3200" b="0" i="0" u="none" strike="noStrike" kern="0" cap="none" spc="0" normalizeH="0" baseline="0" noProof="0" dirty="0">
                <a:ln>
                  <a:noFill/>
                </a:ln>
                <a:solidFill>
                  <a:srgbClr val="000000"/>
                </a:solidFill>
                <a:effectLst/>
                <a:uLnTx/>
                <a:uFillTx/>
                <a:latin typeface="Libre Franklin" pitchFamily="2" charset="77"/>
                <a:ea typeface="+mn-ea"/>
                <a:cs typeface="Arial"/>
                <a:sym typeface="Arial"/>
              </a:rPr>
              <a:t> of Representation (NOT Process)</a:t>
            </a:r>
            <a:endParaRPr kumimoji="0" lang="en-GB" sz="4800" b="0" i="0" u="none" strike="noStrike" kern="1200" cap="none" spc="0" normalizeH="0" baseline="0" noProof="0" dirty="0">
              <a:ln>
                <a:noFill/>
              </a:ln>
              <a:solidFill>
                <a:srgbClr val="333333"/>
              </a:solidFill>
              <a:effectLst/>
              <a:uLnTx/>
              <a:uFillTx/>
              <a:latin typeface="Libre Franklin" pitchFamily="2" charset="77"/>
              <a:ea typeface="+mn-ea"/>
              <a:cs typeface="Arial" panose="020B0604020202020204" pitchFamily="34" charset="0"/>
              <a:sym typeface="Arial"/>
            </a:endParaRPr>
          </a:p>
        </p:txBody>
      </p:sp>
      <p:sp>
        <p:nvSpPr>
          <p:cNvPr id="25" name="TextBox 24">
            <a:extLst>
              <a:ext uri="{FF2B5EF4-FFF2-40B4-BE49-F238E27FC236}">
                <a16:creationId xmlns:a16="http://schemas.microsoft.com/office/drawing/2014/main" id="{7DD1FD18-2860-44F6-A0E4-8241E53E320D}"/>
              </a:ext>
            </a:extLst>
          </p:cNvPr>
          <p:cNvSpPr txBox="1"/>
          <p:nvPr/>
        </p:nvSpPr>
        <p:spPr>
          <a:xfrm>
            <a:off x="468489" y="1733768"/>
            <a:ext cx="2564096" cy="4555093"/>
          </a:xfrm>
          <a:prstGeom prst="rect">
            <a:avLst/>
          </a:prstGeom>
          <a:noFill/>
        </p:spPr>
        <p:txBody>
          <a:bodyPr wrap="square" rtlCol="0">
            <a:spAutoFit/>
          </a:bodyPr>
          <a:lstStyle/>
          <a:p>
            <a:pPr>
              <a:spcAft>
                <a:spcPts val="600"/>
              </a:spcAft>
            </a:pPr>
            <a:r>
              <a:rPr lang="en-US" b="1" dirty="0"/>
              <a:t>Tradition Knowledge Engineering Approach:</a:t>
            </a:r>
          </a:p>
          <a:p>
            <a:pPr marL="91440" indent="-91440">
              <a:buFont typeface="Arial" panose="020B0604020202020204" pitchFamily="34" charset="0"/>
              <a:buChar char="•"/>
            </a:pPr>
            <a:r>
              <a:rPr lang="en-US" sz="1600" dirty="0"/>
              <a:t>Process Steps that mimicked Progression of Levels-</a:t>
            </a:r>
          </a:p>
          <a:p>
            <a:pPr marL="91440" indent="-91440">
              <a:buFont typeface="Arial" panose="020B0604020202020204" pitchFamily="34" charset="0"/>
              <a:buChar char="•"/>
            </a:pPr>
            <a:r>
              <a:rPr lang="en-US" sz="1600" dirty="0"/>
              <a:t>L2 only on Final L1</a:t>
            </a:r>
          </a:p>
          <a:p>
            <a:pPr marL="91440" indent="-91440">
              <a:buFont typeface="Arial" panose="020B0604020202020204" pitchFamily="34" charset="0"/>
              <a:buChar char="•"/>
            </a:pPr>
            <a:r>
              <a:rPr lang="en-US" sz="1600" dirty="0"/>
              <a:t>L3 only on completion of L2</a:t>
            </a:r>
          </a:p>
          <a:p>
            <a:endParaRPr lang="en-US" dirty="0"/>
          </a:p>
          <a:p>
            <a:pPr>
              <a:spcAft>
                <a:spcPts val="600"/>
              </a:spcAft>
            </a:pPr>
            <a:r>
              <a:rPr lang="en-US" b="1" dirty="0"/>
              <a:t>Agile KE:</a:t>
            </a:r>
          </a:p>
          <a:p>
            <a:pPr marL="91440" indent="-91440">
              <a:buFont typeface="Arial" panose="020B0604020202020204" pitchFamily="34" charset="0"/>
              <a:buChar char="•"/>
            </a:pPr>
            <a:r>
              <a:rPr lang="en-US" sz="1600" dirty="0"/>
              <a:t>Concurrent, iterative, integrated, and cross-functional</a:t>
            </a:r>
          </a:p>
          <a:p>
            <a:pPr marL="91440" indent="-91440">
              <a:buFont typeface="Arial" panose="020B0604020202020204" pitchFamily="34" charset="0"/>
              <a:buChar char="•"/>
            </a:pPr>
            <a:r>
              <a:rPr lang="en-US" sz="1600" dirty="0"/>
              <a:t>Different Expertise work on Different Levels concurrently</a:t>
            </a:r>
          </a:p>
          <a:p>
            <a:pPr marL="91440" indent="-91440">
              <a:buFont typeface="Arial" panose="020B0604020202020204" pitchFamily="34" charset="0"/>
              <a:buChar char="•"/>
            </a:pPr>
            <a:r>
              <a:rPr lang="en-US" sz="1600" dirty="0"/>
              <a:t>Knowledge Increments across Levels</a:t>
            </a:r>
          </a:p>
        </p:txBody>
      </p:sp>
    </p:spTree>
    <p:extLst>
      <p:ext uri="{BB962C8B-B14F-4D97-AF65-F5344CB8AC3E}">
        <p14:creationId xmlns:p14="http://schemas.microsoft.com/office/powerpoint/2010/main" val="39123783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aphicFrame>
        <p:nvGraphicFramePr>
          <p:cNvPr id="39" name="Diagram 38">
            <a:extLst>
              <a:ext uri="{FF2B5EF4-FFF2-40B4-BE49-F238E27FC236}">
                <a16:creationId xmlns:a16="http://schemas.microsoft.com/office/drawing/2014/main" id="{677EF0F3-7FA7-4A26-B72B-666B93F4241F}"/>
              </a:ext>
            </a:extLst>
          </p:cNvPr>
          <p:cNvGraphicFramePr/>
          <p:nvPr/>
        </p:nvGraphicFramePr>
        <p:xfrm>
          <a:off x="1683125" y="964221"/>
          <a:ext cx="8825751" cy="5397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1" name="The Apervita team is continuing to build on the work we did with PHII/CDC last year:…"/>
          <p:cNvSpPr txBox="1"/>
          <p:nvPr/>
        </p:nvSpPr>
        <p:spPr>
          <a:xfrm>
            <a:off x="570743" y="1460575"/>
            <a:ext cx="11224496" cy="276999"/>
          </a:xfrm>
          <a:prstGeom prst="rect">
            <a:avLst/>
          </a:prstGeom>
          <a:ln w="3175">
            <a:miter lim="400000"/>
          </a:ln>
          <a:extLst>
            <a:ext uri="{C572A759-6A51-4108-AA02-DFA0A04FC94B}">
              <ma14:wrappingTextBoxFlag xmlns="" xmlns:ma14="http://schemas.microsoft.com/office/mac/drawingml/2011/main" val="1"/>
            </a:ext>
          </a:extLst>
        </p:spPr>
        <p:txBody>
          <a:bodyPr lIns="0" tIns="0" rIns="0" bIns="0">
            <a:spAutoFit/>
          </a:bodyPr>
          <a:lstStyle/>
          <a:p>
            <a:pPr marL="268647" indent="-268647" defTabSz="457189">
              <a:spcBef>
                <a:spcPts val="1651"/>
              </a:spcBef>
              <a:buSzPct val="100000"/>
              <a:buChar char="•"/>
              <a:defRPr sz="3600">
                <a:solidFill>
                  <a:srgbClr val="348AC5"/>
                </a:solidFill>
                <a:uFill>
                  <a:solidFill>
                    <a:srgbClr val="FFFFFF"/>
                  </a:solidFill>
                </a:uFill>
                <a:latin typeface="Raleway"/>
                <a:ea typeface="Raleway"/>
                <a:cs typeface="Raleway"/>
                <a:sym typeface="Raleway"/>
              </a:defRPr>
            </a:pPr>
            <a:endParaRPr sz="1800" dirty="0"/>
          </a:p>
        </p:txBody>
      </p:sp>
      <p:cxnSp>
        <p:nvCxnSpPr>
          <p:cNvPr id="14" name="Straight Arrow Connector 13">
            <a:extLst>
              <a:ext uri="{FF2B5EF4-FFF2-40B4-BE49-F238E27FC236}">
                <a16:creationId xmlns:a16="http://schemas.microsoft.com/office/drawing/2014/main" id="{185FF388-95CC-4090-8FA5-7C93AF3704E4}"/>
              </a:ext>
            </a:extLst>
          </p:cNvPr>
          <p:cNvCxnSpPr>
            <a:cxnSpLocks/>
          </p:cNvCxnSpPr>
          <p:nvPr/>
        </p:nvCxnSpPr>
        <p:spPr>
          <a:xfrm flipV="1">
            <a:off x="8473279" y="1378726"/>
            <a:ext cx="642456" cy="617865"/>
          </a:xfrm>
          <a:prstGeom prst="straightConnector1">
            <a:avLst/>
          </a:prstGeom>
          <a:noFill/>
          <a:ln w="28575" cap="flat">
            <a:solidFill>
              <a:schemeClr val="bg2">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4FDC4271-FF1C-48A1-A807-AB2D996A98FF}"/>
              </a:ext>
            </a:extLst>
          </p:cNvPr>
          <p:cNvSpPr txBox="1"/>
          <p:nvPr/>
        </p:nvSpPr>
        <p:spPr>
          <a:xfrm>
            <a:off x="9004766" y="1028187"/>
            <a:ext cx="699655" cy="5130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667" dirty="0">
                <a:solidFill>
                  <a:schemeClr val="bg2">
                    <a:lumMod val="75000"/>
                  </a:schemeClr>
                </a:solidFill>
                <a:latin typeface="+mn-lt"/>
                <a:ea typeface="+mn-ea"/>
                <a:cs typeface="+mn-cs"/>
                <a:sym typeface="Helvetica Light"/>
              </a:rPr>
              <a:t>L1</a:t>
            </a:r>
          </a:p>
        </p:txBody>
      </p:sp>
      <p:sp>
        <p:nvSpPr>
          <p:cNvPr id="16" name="TextBox 15">
            <a:extLst>
              <a:ext uri="{FF2B5EF4-FFF2-40B4-BE49-F238E27FC236}">
                <a16:creationId xmlns:a16="http://schemas.microsoft.com/office/drawing/2014/main" id="{8A2B4F93-180D-45A0-9F4B-2A0572013D13}"/>
              </a:ext>
            </a:extLst>
          </p:cNvPr>
          <p:cNvSpPr txBox="1"/>
          <p:nvPr/>
        </p:nvSpPr>
        <p:spPr>
          <a:xfrm>
            <a:off x="9285726" y="1498047"/>
            <a:ext cx="699655" cy="5130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667" dirty="0">
                <a:solidFill>
                  <a:schemeClr val="bg1"/>
                </a:solidFill>
                <a:latin typeface="+mn-lt"/>
                <a:ea typeface="+mn-ea"/>
                <a:cs typeface="+mn-cs"/>
                <a:sym typeface="Helvetica Light"/>
              </a:rPr>
              <a:t>L2</a:t>
            </a:r>
          </a:p>
        </p:txBody>
      </p:sp>
      <p:sp>
        <p:nvSpPr>
          <p:cNvPr id="22" name="TextBox 21">
            <a:extLst>
              <a:ext uri="{FF2B5EF4-FFF2-40B4-BE49-F238E27FC236}">
                <a16:creationId xmlns:a16="http://schemas.microsoft.com/office/drawing/2014/main" id="{9CD50787-9450-4BB4-AE22-4B7824D2671E}"/>
              </a:ext>
            </a:extLst>
          </p:cNvPr>
          <p:cNvSpPr txBox="1"/>
          <p:nvPr/>
        </p:nvSpPr>
        <p:spPr>
          <a:xfrm>
            <a:off x="9511146" y="2059095"/>
            <a:ext cx="699655" cy="5130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667" dirty="0">
                <a:solidFill>
                  <a:schemeClr val="bg1"/>
                </a:solidFill>
                <a:latin typeface="+mn-lt"/>
                <a:ea typeface="+mn-ea"/>
                <a:cs typeface="+mn-cs"/>
                <a:sym typeface="Helvetica Light"/>
              </a:rPr>
              <a:t>L3</a:t>
            </a:r>
          </a:p>
        </p:txBody>
      </p:sp>
      <p:cxnSp>
        <p:nvCxnSpPr>
          <p:cNvPr id="23" name="Straight Arrow Connector 22">
            <a:extLst>
              <a:ext uri="{FF2B5EF4-FFF2-40B4-BE49-F238E27FC236}">
                <a16:creationId xmlns:a16="http://schemas.microsoft.com/office/drawing/2014/main" id="{1B328896-A9F1-4BAB-9F6D-408EEB618CA6}"/>
              </a:ext>
            </a:extLst>
          </p:cNvPr>
          <p:cNvCxnSpPr>
            <a:cxnSpLocks/>
          </p:cNvCxnSpPr>
          <p:nvPr/>
        </p:nvCxnSpPr>
        <p:spPr>
          <a:xfrm flipV="1">
            <a:off x="8523335" y="1774142"/>
            <a:ext cx="849908" cy="332975"/>
          </a:xfrm>
          <a:prstGeom prst="straightConnector1">
            <a:avLst/>
          </a:prstGeom>
          <a:noFill/>
          <a:ln w="285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7ED53D35-F35F-48FA-9B0A-0E20FBB328E0}"/>
              </a:ext>
            </a:extLst>
          </p:cNvPr>
          <p:cNvCxnSpPr>
            <a:cxnSpLocks/>
          </p:cNvCxnSpPr>
          <p:nvPr/>
        </p:nvCxnSpPr>
        <p:spPr>
          <a:xfrm>
            <a:off x="8654027" y="2181563"/>
            <a:ext cx="981525" cy="9223"/>
          </a:xfrm>
          <a:prstGeom prst="straightConnector1">
            <a:avLst/>
          </a:prstGeom>
          <a:noFill/>
          <a:ln w="285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Curved Connector 18">
            <a:extLst>
              <a:ext uri="{FF2B5EF4-FFF2-40B4-BE49-F238E27FC236}">
                <a16:creationId xmlns:a16="http://schemas.microsoft.com/office/drawing/2014/main" id="{3F2EC4DC-C4AA-45BA-81CD-B813B9C1F7A8}"/>
              </a:ext>
            </a:extLst>
          </p:cNvPr>
          <p:cNvCxnSpPr>
            <a:cxnSpLocks/>
            <a:endCxn id="16" idx="0"/>
          </p:cNvCxnSpPr>
          <p:nvPr/>
        </p:nvCxnSpPr>
        <p:spPr>
          <a:xfrm>
            <a:off x="6752167" y="1110963"/>
            <a:ext cx="2883387" cy="387084"/>
          </a:xfrm>
          <a:prstGeom prst="curvedConnector2">
            <a:avLst/>
          </a:prstGeom>
          <a:noFill/>
          <a:ln w="28575"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26" name="Curved Connector 24">
            <a:extLst>
              <a:ext uri="{FF2B5EF4-FFF2-40B4-BE49-F238E27FC236}">
                <a16:creationId xmlns:a16="http://schemas.microsoft.com/office/drawing/2014/main" id="{C4203435-51FD-4359-A646-8863D7FA68B7}"/>
              </a:ext>
            </a:extLst>
          </p:cNvPr>
          <p:cNvCxnSpPr>
            <a:cxnSpLocks/>
            <a:endCxn id="15" idx="0"/>
          </p:cNvCxnSpPr>
          <p:nvPr/>
        </p:nvCxnSpPr>
        <p:spPr>
          <a:xfrm>
            <a:off x="6096000" y="798827"/>
            <a:ext cx="3258594" cy="229360"/>
          </a:xfrm>
          <a:prstGeom prst="curvedConnector2">
            <a:avLst/>
          </a:prstGeom>
          <a:noFill/>
          <a:ln w="2857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Curved Connector 52">
            <a:extLst>
              <a:ext uri="{FF2B5EF4-FFF2-40B4-BE49-F238E27FC236}">
                <a16:creationId xmlns:a16="http://schemas.microsoft.com/office/drawing/2014/main" id="{5523B3FC-259D-43DC-9350-82D6AF395AC8}"/>
              </a:ext>
            </a:extLst>
          </p:cNvPr>
          <p:cNvCxnSpPr>
            <a:cxnSpLocks/>
            <a:stCxn id="15" idx="3"/>
            <a:endCxn id="16" idx="3"/>
          </p:cNvCxnSpPr>
          <p:nvPr/>
        </p:nvCxnSpPr>
        <p:spPr>
          <a:xfrm>
            <a:off x="9704421" y="1284700"/>
            <a:ext cx="280960" cy="469860"/>
          </a:xfrm>
          <a:prstGeom prst="curvedConnector3">
            <a:avLst>
              <a:gd name="adj1" fmla="val 181364"/>
            </a:avLst>
          </a:prstGeom>
          <a:noFill/>
          <a:ln w="28575" cap="flat">
            <a:solidFill>
              <a:srgbClr val="00000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28" name="Curved Connector 53">
            <a:extLst>
              <a:ext uri="{FF2B5EF4-FFF2-40B4-BE49-F238E27FC236}">
                <a16:creationId xmlns:a16="http://schemas.microsoft.com/office/drawing/2014/main" id="{84CA7F41-0C04-4935-BB47-B7C147A0C4FD}"/>
              </a:ext>
            </a:extLst>
          </p:cNvPr>
          <p:cNvCxnSpPr>
            <a:cxnSpLocks/>
            <a:endCxn id="22" idx="3"/>
          </p:cNvCxnSpPr>
          <p:nvPr/>
        </p:nvCxnSpPr>
        <p:spPr>
          <a:xfrm rot="16200000" flipH="1">
            <a:off x="9883945" y="1988752"/>
            <a:ext cx="435356" cy="218356"/>
          </a:xfrm>
          <a:prstGeom prst="curvedConnector4">
            <a:avLst>
              <a:gd name="adj1" fmla="val 4009"/>
              <a:gd name="adj2" fmla="val 204691"/>
            </a:avLst>
          </a:prstGeom>
          <a:noFill/>
          <a:ln w="28575" cap="flat">
            <a:solidFill>
              <a:srgbClr val="000000"/>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29" name="Curved Connector 17">
            <a:extLst>
              <a:ext uri="{FF2B5EF4-FFF2-40B4-BE49-F238E27FC236}">
                <a16:creationId xmlns:a16="http://schemas.microsoft.com/office/drawing/2014/main" id="{1D14F015-8DA8-4F62-BD6F-4B9BC7F91DEF}"/>
              </a:ext>
            </a:extLst>
          </p:cNvPr>
          <p:cNvCxnSpPr>
            <a:cxnSpLocks/>
          </p:cNvCxnSpPr>
          <p:nvPr/>
        </p:nvCxnSpPr>
        <p:spPr>
          <a:xfrm flipH="1" flipV="1">
            <a:off x="6096000" y="2627627"/>
            <a:ext cx="774096" cy="60453"/>
          </a:xfrm>
          <a:prstGeom prst="curvedConnector3">
            <a:avLst>
              <a:gd name="adj1" fmla="val 101172"/>
            </a:avLst>
          </a:prstGeom>
          <a:noFill/>
          <a:ln w="28575"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458D9D7A-CA82-4CAC-86CF-6F07FF32E841}"/>
              </a:ext>
            </a:extLst>
          </p:cNvPr>
          <p:cNvSpPr txBox="1"/>
          <p:nvPr/>
        </p:nvSpPr>
        <p:spPr>
          <a:xfrm>
            <a:off x="9973768" y="1399768"/>
            <a:ext cx="1809300" cy="43082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133" dirty="0">
                <a:solidFill>
                  <a:schemeClr val="bg1"/>
                </a:solidFill>
                <a:latin typeface="+mn-lt"/>
                <a:ea typeface="+mn-ea"/>
                <a:cs typeface="+mn-cs"/>
                <a:sym typeface="Helvetica Light"/>
              </a:rPr>
              <a:t>*translation</a:t>
            </a:r>
          </a:p>
        </p:txBody>
      </p:sp>
      <p:sp>
        <p:nvSpPr>
          <p:cNvPr id="31" name="TextBox 30">
            <a:extLst>
              <a:ext uri="{FF2B5EF4-FFF2-40B4-BE49-F238E27FC236}">
                <a16:creationId xmlns:a16="http://schemas.microsoft.com/office/drawing/2014/main" id="{019699DA-A48F-496D-A6B7-EE2AAFF4AE4B}"/>
              </a:ext>
            </a:extLst>
          </p:cNvPr>
          <p:cNvSpPr txBox="1"/>
          <p:nvPr/>
        </p:nvSpPr>
        <p:spPr>
          <a:xfrm>
            <a:off x="10209221" y="1795628"/>
            <a:ext cx="1809300" cy="43082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133" dirty="0">
                <a:solidFill>
                  <a:schemeClr val="bg1"/>
                </a:solidFill>
                <a:latin typeface="+mn-lt"/>
                <a:ea typeface="+mn-ea"/>
                <a:cs typeface="+mn-cs"/>
                <a:sym typeface="Helvetica Light"/>
              </a:rPr>
              <a:t>*translation</a:t>
            </a:r>
          </a:p>
        </p:txBody>
      </p:sp>
      <p:cxnSp>
        <p:nvCxnSpPr>
          <p:cNvPr id="32" name="Curved Connector 22">
            <a:extLst>
              <a:ext uri="{FF2B5EF4-FFF2-40B4-BE49-F238E27FC236}">
                <a16:creationId xmlns:a16="http://schemas.microsoft.com/office/drawing/2014/main" id="{CB111456-7853-418D-A69B-6B87ADCA60DB}"/>
              </a:ext>
            </a:extLst>
          </p:cNvPr>
          <p:cNvCxnSpPr>
            <a:cxnSpLocks/>
            <a:endCxn id="22" idx="0"/>
          </p:cNvCxnSpPr>
          <p:nvPr/>
        </p:nvCxnSpPr>
        <p:spPr>
          <a:xfrm>
            <a:off x="7010399" y="1487590"/>
            <a:ext cx="2850575" cy="571505"/>
          </a:xfrm>
          <a:prstGeom prst="curvedConnector2">
            <a:avLst/>
          </a:prstGeom>
          <a:noFill/>
          <a:ln w="28575"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33" name="Rectangle 32">
            <a:extLst>
              <a:ext uri="{FF2B5EF4-FFF2-40B4-BE49-F238E27FC236}">
                <a16:creationId xmlns:a16="http://schemas.microsoft.com/office/drawing/2014/main" id="{72288071-62E6-4B1F-AA9D-07F55CC5B2FF}"/>
              </a:ext>
            </a:extLst>
          </p:cNvPr>
          <p:cNvSpPr>
            <a:spLocks/>
          </p:cNvSpPr>
          <p:nvPr/>
        </p:nvSpPr>
        <p:spPr>
          <a:xfrm>
            <a:off x="4427896" y="471279"/>
            <a:ext cx="7611704" cy="2551176"/>
          </a:xfrm>
          <a:prstGeom prst="rect">
            <a:avLst/>
          </a:prstGeom>
          <a:noFill/>
          <a:ln w="38100" cap="flat">
            <a:solidFill>
              <a:schemeClr val="accent5">
                <a:lumMod val="75000"/>
              </a:schemeClr>
            </a:solidFill>
            <a:prstDash val="dashDot"/>
            <a:miter lim="400000"/>
          </a:ln>
          <a:effectLst>
            <a:outerShdw blurRad="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endParaRPr lang="en-US" sz="4000">
              <a:solidFill>
                <a:srgbClr val="FFFFFF"/>
              </a:solidFill>
              <a:latin typeface="+mn-lt"/>
              <a:ea typeface="+mn-ea"/>
              <a:cs typeface="+mn-cs"/>
              <a:sym typeface="Helvetica Light"/>
            </a:endParaRPr>
          </a:p>
        </p:txBody>
      </p:sp>
      <p:pic>
        <p:nvPicPr>
          <p:cNvPr id="34" name="Picture 33">
            <a:extLst>
              <a:ext uri="{FF2B5EF4-FFF2-40B4-BE49-F238E27FC236}">
                <a16:creationId xmlns:a16="http://schemas.microsoft.com/office/drawing/2014/main" id="{952CD0AB-4D6D-4F21-B425-4CD30DB21340}"/>
              </a:ext>
            </a:extLst>
          </p:cNvPr>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57092" y="2795372"/>
            <a:ext cx="3095582" cy="1626941"/>
          </a:xfrm>
          <a:prstGeom prst="rect">
            <a:avLst/>
          </a:prstGeom>
        </p:spPr>
      </p:pic>
      <p:grpSp>
        <p:nvGrpSpPr>
          <p:cNvPr id="35" name="Group 34">
            <a:extLst>
              <a:ext uri="{FF2B5EF4-FFF2-40B4-BE49-F238E27FC236}">
                <a16:creationId xmlns:a16="http://schemas.microsoft.com/office/drawing/2014/main" id="{7296AB23-88A5-49AE-BA1D-7CFEED403E5E}"/>
              </a:ext>
            </a:extLst>
          </p:cNvPr>
          <p:cNvGrpSpPr/>
          <p:nvPr/>
        </p:nvGrpSpPr>
        <p:grpSpPr>
          <a:xfrm>
            <a:off x="9870657" y="3247133"/>
            <a:ext cx="1468423" cy="744889"/>
            <a:chOff x="189466" y="3622532"/>
            <a:chExt cx="1101267" cy="469360"/>
          </a:xfrm>
        </p:grpSpPr>
        <p:sp>
          <p:nvSpPr>
            <p:cNvPr id="36" name="Rectangle: Rounded Corners 34">
              <a:extLst>
                <a:ext uri="{FF2B5EF4-FFF2-40B4-BE49-F238E27FC236}">
                  <a16:creationId xmlns:a16="http://schemas.microsoft.com/office/drawing/2014/main" id="{A2E1FBDC-DD9F-4333-A671-AC6CB3ABA086}"/>
                </a:ext>
              </a:extLst>
            </p:cNvPr>
            <p:cNvSpPr/>
            <p:nvPr/>
          </p:nvSpPr>
          <p:spPr>
            <a:xfrm>
              <a:off x="189466" y="3622532"/>
              <a:ext cx="1083966" cy="46936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17F4247F-CBB4-49A4-A1C0-8E73F3CB0FCF}"/>
                </a:ext>
              </a:extLst>
            </p:cNvPr>
            <p:cNvPicPr>
              <a:picLocks noChangeAspect="1"/>
            </p:cNvPicPr>
            <p:nvPr/>
          </p:nvPicPr>
          <p:blipFill>
            <a:blip r:embed="rId9"/>
            <a:stretch>
              <a:fillRect/>
            </a:stretch>
          </p:blipFill>
          <p:spPr>
            <a:xfrm>
              <a:off x="280824" y="3699630"/>
              <a:ext cx="278075" cy="318157"/>
            </a:xfrm>
            <a:prstGeom prst="rect">
              <a:avLst/>
            </a:prstGeom>
            <a:solidFill>
              <a:schemeClr val="accent1"/>
            </a:solidFill>
            <a:ln>
              <a:solidFill>
                <a:schemeClr val="bg1"/>
              </a:solidFill>
            </a:ln>
          </p:spPr>
        </p:pic>
        <p:sp>
          <p:nvSpPr>
            <p:cNvPr id="38" name="TextBox 37">
              <a:extLst>
                <a:ext uri="{FF2B5EF4-FFF2-40B4-BE49-F238E27FC236}">
                  <a16:creationId xmlns:a16="http://schemas.microsoft.com/office/drawing/2014/main" id="{446F94A4-48B3-4299-8BE9-EEC2AECF1B24}"/>
                </a:ext>
              </a:extLst>
            </p:cNvPr>
            <p:cNvSpPr txBox="1"/>
            <p:nvPr/>
          </p:nvSpPr>
          <p:spPr>
            <a:xfrm>
              <a:off x="513873" y="3708714"/>
              <a:ext cx="776860" cy="271505"/>
            </a:xfrm>
            <a:prstGeom prst="rect">
              <a:avLst/>
            </a:prstGeom>
            <a:noFill/>
          </p:spPr>
          <p:txBody>
            <a:bodyPr wrap="none" rtlCol="0">
              <a:spAutoFit/>
            </a:bodyPr>
            <a:lstStyle/>
            <a:p>
              <a:r>
                <a:rPr lang="en-US" sz="2200" b="1" dirty="0"/>
                <a:t>CPG IG</a:t>
              </a:r>
            </a:p>
          </p:txBody>
        </p:sp>
      </p:grpSp>
      <p:cxnSp>
        <p:nvCxnSpPr>
          <p:cNvPr id="55" name="Curved Connector 17">
            <a:extLst>
              <a:ext uri="{FF2B5EF4-FFF2-40B4-BE49-F238E27FC236}">
                <a16:creationId xmlns:a16="http://schemas.microsoft.com/office/drawing/2014/main" id="{F1C0FC12-CF11-4983-BBB1-D2C7515DB238}"/>
              </a:ext>
            </a:extLst>
          </p:cNvPr>
          <p:cNvCxnSpPr>
            <a:cxnSpLocks/>
          </p:cNvCxnSpPr>
          <p:nvPr/>
        </p:nvCxnSpPr>
        <p:spPr>
          <a:xfrm flipH="1" flipV="1">
            <a:off x="4407505" y="5552187"/>
            <a:ext cx="1688495" cy="974853"/>
          </a:xfrm>
          <a:prstGeom prst="curvedConnector3">
            <a:avLst>
              <a:gd name="adj1" fmla="val 99535"/>
            </a:avLst>
          </a:prstGeom>
          <a:noFill/>
          <a:ln w="28575"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61" name="Curved Connector 17">
            <a:extLst>
              <a:ext uri="{FF2B5EF4-FFF2-40B4-BE49-F238E27FC236}">
                <a16:creationId xmlns:a16="http://schemas.microsoft.com/office/drawing/2014/main" id="{49EB72F8-AE62-4A9B-8951-17B312E74E33}"/>
              </a:ext>
            </a:extLst>
          </p:cNvPr>
          <p:cNvCxnSpPr>
            <a:cxnSpLocks/>
          </p:cNvCxnSpPr>
          <p:nvPr/>
        </p:nvCxnSpPr>
        <p:spPr>
          <a:xfrm>
            <a:off x="5278967" y="4343400"/>
            <a:ext cx="817033" cy="354840"/>
          </a:xfrm>
          <a:prstGeom prst="curvedConnector3">
            <a:avLst>
              <a:gd name="adj1" fmla="val 101554"/>
            </a:avLst>
          </a:prstGeom>
          <a:noFill/>
          <a:ln w="28575" cap="flat">
            <a:solidFill>
              <a:srgbClr val="000000"/>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69" name="TextBox 68">
            <a:extLst>
              <a:ext uri="{FF2B5EF4-FFF2-40B4-BE49-F238E27FC236}">
                <a16:creationId xmlns:a16="http://schemas.microsoft.com/office/drawing/2014/main" id="{86BB29D2-35C2-4A79-909B-D8D34891A237}"/>
              </a:ext>
            </a:extLst>
          </p:cNvPr>
          <p:cNvSpPr txBox="1"/>
          <p:nvPr/>
        </p:nvSpPr>
        <p:spPr>
          <a:xfrm>
            <a:off x="8698894" y="2534738"/>
            <a:ext cx="3340705" cy="34881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1600" dirty="0">
                <a:solidFill>
                  <a:schemeClr val="bg1"/>
                </a:solidFill>
                <a:latin typeface="+mn-lt"/>
                <a:ea typeface="+mn-ea"/>
                <a:cs typeface="+mn-cs"/>
                <a:sym typeface="Helvetica Light"/>
              </a:rPr>
              <a:t>(within and across </a:t>
            </a:r>
            <a:r>
              <a:rPr lang="en-US" sz="1600" b="1" dirty="0">
                <a:solidFill>
                  <a:schemeClr val="bg1"/>
                </a:solidFill>
                <a:latin typeface="+mn-lt"/>
                <a:ea typeface="+mn-ea"/>
                <a:cs typeface="+mn-cs"/>
                <a:sym typeface="Helvetica Light"/>
              </a:rPr>
              <a:t>Tiers</a:t>
            </a:r>
            <a:r>
              <a:rPr lang="en-US" sz="1600" dirty="0">
                <a:solidFill>
                  <a:schemeClr val="bg1"/>
                </a:solidFill>
                <a:latin typeface="+mn-lt"/>
                <a:ea typeface="+mn-ea"/>
                <a:cs typeface="+mn-cs"/>
                <a:sym typeface="Helvetica Light"/>
              </a:rPr>
              <a:t> and Formalisms)</a:t>
            </a:r>
          </a:p>
        </p:txBody>
      </p:sp>
      <p:sp>
        <p:nvSpPr>
          <p:cNvPr id="75" name="TextBox 74">
            <a:extLst>
              <a:ext uri="{FF2B5EF4-FFF2-40B4-BE49-F238E27FC236}">
                <a16:creationId xmlns:a16="http://schemas.microsoft.com/office/drawing/2014/main" id="{EFFBB2D8-1A96-43AE-A4E8-7CBECE975F39}"/>
              </a:ext>
            </a:extLst>
          </p:cNvPr>
          <p:cNvSpPr txBox="1"/>
          <p:nvPr/>
        </p:nvSpPr>
        <p:spPr>
          <a:xfrm>
            <a:off x="1852458" y="5616568"/>
            <a:ext cx="2617764" cy="84125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1600" dirty="0">
                <a:solidFill>
                  <a:schemeClr val="bg1"/>
                </a:solidFill>
                <a:latin typeface="+mn-lt"/>
                <a:ea typeface="+mn-ea"/>
                <a:cs typeface="+mn-cs"/>
                <a:sym typeface="Helvetica Light"/>
              </a:rPr>
              <a:t>(exact path dependent on </a:t>
            </a:r>
            <a:r>
              <a:rPr lang="en-US" sz="1600" b="1" dirty="0">
                <a:solidFill>
                  <a:schemeClr val="bg1"/>
                </a:solidFill>
                <a:latin typeface="+mn-lt"/>
                <a:ea typeface="+mn-ea"/>
                <a:cs typeface="+mn-cs"/>
                <a:sym typeface="Helvetica Light"/>
              </a:rPr>
              <a:t>Methods of Implementation</a:t>
            </a:r>
            <a:r>
              <a:rPr lang="en-US" sz="1600" dirty="0">
                <a:solidFill>
                  <a:schemeClr val="bg1"/>
                </a:solidFill>
                <a:latin typeface="+mn-lt"/>
                <a:ea typeface="+mn-ea"/>
                <a:cs typeface="+mn-cs"/>
                <a:sym typeface="Helvetica Light"/>
              </a:rPr>
              <a:t> and mechanisms of Delivery)</a:t>
            </a:r>
          </a:p>
        </p:txBody>
      </p:sp>
      <p:grpSp>
        <p:nvGrpSpPr>
          <p:cNvPr id="40" name="Group 39">
            <a:extLst>
              <a:ext uri="{FF2B5EF4-FFF2-40B4-BE49-F238E27FC236}">
                <a16:creationId xmlns:a16="http://schemas.microsoft.com/office/drawing/2014/main" id="{1FAFC171-1113-4B1A-BB8A-4630B0DA191D}"/>
              </a:ext>
            </a:extLst>
          </p:cNvPr>
          <p:cNvGrpSpPr>
            <a:grpSpLocks noChangeAspect="1"/>
          </p:cNvGrpSpPr>
          <p:nvPr/>
        </p:nvGrpSpPr>
        <p:grpSpPr>
          <a:xfrm>
            <a:off x="9487982" y="572349"/>
            <a:ext cx="1721441" cy="780214"/>
            <a:chOff x="4867028" y="2644100"/>
            <a:chExt cx="3249937" cy="1472979"/>
          </a:xfrm>
        </p:grpSpPr>
        <p:sp>
          <p:nvSpPr>
            <p:cNvPr id="41" name="Rectangle 40">
              <a:extLst>
                <a:ext uri="{FF2B5EF4-FFF2-40B4-BE49-F238E27FC236}">
                  <a16:creationId xmlns:a16="http://schemas.microsoft.com/office/drawing/2014/main" id="{C1D837C5-E9D3-4177-BFAA-4CEBC757A820}"/>
                </a:ext>
              </a:extLst>
            </p:cNvPr>
            <p:cNvSpPr/>
            <p:nvPr/>
          </p:nvSpPr>
          <p:spPr>
            <a:xfrm>
              <a:off x="4867028" y="2644100"/>
              <a:ext cx="1737360" cy="365760"/>
            </a:xfrm>
            <a:prstGeom prst="rect">
              <a:avLst/>
            </a:prstGeom>
            <a:gradFill flip="none" rotWithShape="1">
              <a:gsLst>
                <a:gs pos="67000">
                  <a:srgbClr val="AF8832"/>
                </a:gs>
                <a:gs pos="0">
                  <a:schemeClr val="accent6">
                    <a:shade val="67500"/>
                    <a:satMod val="115000"/>
                  </a:schemeClr>
                </a:gs>
                <a:gs pos="33000">
                  <a:srgbClr val="6F9434"/>
                </a:gs>
                <a:gs pos="100000">
                  <a:schemeClr val="accent2"/>
                </a:gs>
              </a:gsLst>
              <a:lin ang="2700000" scaled="1"/>
              <a:tileRect/>
            </a:gradFill>
            <a:ln w="57150"/>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L1</a:t>
              </a:r>
            </a:p>
          </p:txBody>
        </p:sp>
        <p:sp>
          <p:nvSpPr>
            <p:cNvPr id="42" name="Rectangle 41">
              <a:extLst>
                <a:ext uri="{FF2B5EF4-FFF2-40B4-BE49-F238E27FC236}">
                  <a16:creationId xmlns:a16="http://schemas.microsoft.com/office/drawing/2014/main" id="{D0D920F8-26A5-4553-A81E-43F862D7F1E2}"/>
                </a:ext>
              </a:extLst>
            </p:cNvPr>
            <p:cNvSpPr/>
            <p:nvPr/>
          </p:nvSpPr>
          <p:spPr>
            <a:xfrm>
              <a:off x="5317467" y="3012717"/>
              <a:ext cx="1828800" cy="365760"/>
            </a:xfrm>
            <a:prstGeom prst="rect">
              <a:avLst/>
            </a:prstGeom>
            <a:gradFill>
              <a:gsLst>
                <a:gs pos="67000">
                  <a:srgbClr val="9F8D89"/>
                </a:gs>
                <a:gs pos="1000">
                  <a:srgbClr val="8F8E33"/>
                </a:gs>
                <a:gs pos="98551">
                  <a:schemeClr val="accent1"/>
                </a:gs>
                <a:gs pos="33000">
                  <a:schemeClr val="accent2"/>
                </a:gs>
              </a:gsLst>
              <a:lin ang="2700000" scaled="1"/>
            </a:grad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dirty="0"/>
                <a:t>L2</a:t>
              </a:r>
            </a:p>
          </p:txBody>
        </p:sp>
        <p:sp>
          <p:nvSpPr>
            <p:cNvPr id="43" name="Rectangle 42">
              <a:extLst>
                <a:ext uri="{FF2B5EF4-FFF2-40B4-BE49-F238E27FC236}">
                  <a16:creationId xmlns:a16="http://schemas.microsoft.com/office/drawing/2014/main" id="{3BFEAAA3-030D-4AB3-8EFB-DC814C9C20D2}"/>
                </a:ext>
              </a:extLst>
            </p:cNvPr>
            <p:cNvSpPr/>
            <p:nvPr/>
          </p:nvSpPr>
          <p:spPr>
            <a:xfrm>
              <a:off x="5817456" y="3376830"/>
              <a:ext cx="1828800" cy="368615"/>
            </a:xfrm>
            <a:prstGeom prst="rect">
              <a:avLst/>
            </a:prstGeom>
            <a:gradFill>
              <a:gsLst>
                <a:gs pos="24000">
                  <a:srgbClr val="A08D88"/>
                </a:gs>
                <a:gs pos="97101">
                  <a:srgbClr val="FF0000"/>
                </a:gs>
                <a:gs pos="86000">
                  <a:srgbClr val="B04B67"/>
                </a:gs>
                <a:gs pos="56000">
                  <a:schemeClr val="accent1"/>
                </a:gs>
              </a:gsLst>
              <a:lin ang="2700000" scaled="1"/>
            </a:gradFill>
            <a:ln w="571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L3</a:t>
              </a:r>
            </a:p>
          </p:txBody>
        </p:sp>
        <p:sp>
          <p:nvSpPr>
            <p:cNvPr id="44" name="Rectangle 43">
              <a:extLst>
                <a:ext uri="{FF2B5EF4-FFF2-40B4-BE49-F238E27FC236}">
                  <a16:creationId xmlns:a16="http://schemas.microsoft.com/office/drawing/2014/main" id="{439FBC33-AB34-474D-A771-2C3ECB8BCF93}"/>
                </a:ext>
              </a:extLst>
            </p:cNvPr>
            <p:cNvSpPr/>
            <p:nvPr/>
          </p:nvSpPr>
          <p:spPr>
            <a:xfrm>
              <a:off x="6288165" y="3751319"/>
              <a:ext cx="1828800" cy="365760"/>
            </a:xfrm>
            <a:prstGeom prst="rect">
              <a:avLst/>
            </a:prstGeom>
            <a:gradFill>
              <a:gsLst>
                <a:gs pos="50000">
                  <a:srgbClr val="AF4C68"/>
                </a:gs>
                <a:gs pos="97101">
                  <a:srgbClr val="FF0000"/>
                </a:gs>
                <a:gs pos="0">
                  <a:schemeClr val="accent1"/>
                </a:gs>
              </a:gsLst>
              <a:lin ang="2700000" scaled="1"/>
            </a:gra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L4</a:t>
              </a:r>
            </a:p>
          </p:txBody>
        </p:sp>
      </p:grpSp>
      <p:sp>
        <p:nvSpPr>
          <p:cNvPr id="45" name="TextBox 44">
            <a:extLst>
              <a:ext uri="{FF2B5EF4-FFF2-40B4-BE49-F238E27FC236}">
                <a16:creationId xmlns:a16="http://schemas.microsoft.com/office/drawing/2014/main" id="{BB5BAF02-3B5B-4819-94B0-4C5DE6FAE39E}"/>
              </a:ext>
            </a:extLst>
          </p:cNvPr>
          <p:cNvSpPr txBox="1"/>
          <p:nvPr/>
        </p:nvSpPr>
        <p:spPr>
          <a:xfrm>
            <a:off x="6892234" y="1190072"/>
            <a:ext cx="1543452" cy="5950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1600" dirty="0">
                <a:solidFill>
                  <a:srgbClr val="0070C0"/>
                </a:solidFill>
                <a:latin typeface="+mn-lt"/>
                <a:ea typeface="+mn-ea"/>
                <a:cs typeface="+mn-cs"/>
                <a:sym typeface="Helvetica Light"/>
              </a:rPr>
              <a:t>Agile Translation</a:t>
            </a:r>
          </a:p>
          <a:p>
            <a:pPr algn="ctr" defTabSz="1100639" hangingPunct="0"/>
            <a:r>
              <a:rPr lang="en-US" sz="1600" dirty="0">
                <a:solidFill>
                  <a:srgbClr val="0070C0"/>
                </a:solidFill>
                <a:sym typeface="Helvetica Light"/>
              </a:rPr>
              <a:t>with Chunking</a:t>
            </a:r>
          </a:p>
        </p:txBody>
      </p:sp>
      <p:sp>
        <p:nvSpPr>
          <p:cNvPr id="46" name="TextBox 45">
            <a:extLst>
              <a:ext uri="{FF2B5EF4-FFF2-40B4-BE49-F238E27FC236}">
                <a16:creationId xmlns:a16="http://schemas.microsoft.com/office/drawing/2014/main" id="{BC20BF8D-4C78-40E5-BB51-46FA7F385046}"/>
              </a:ext>
            </a:extLst>
          </p:cNvPr>
          <p:cNvSpPr txBox="1"/>
          <p:nvPr/>
        </p:nvSpPr>
        <p:spPr>
          <a:xfrm>
            <a:off x="9128777" y="5046232"/>
            <a:ext cx="2836938" cy="133369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1100639" hangingPunct="0"/>
            <a:r>
              <a:rPr lang="en-US" sz="2000" dirty="0">
                <a:solidFill>
                  <a:srgbClr val="0070C0"/>
                </a:solidFill>
                <a:latin typeface="+mn-lt"/>
                <a:ea typeface="+mn-ea"/>
                <a:cs typeface="+mn-cs"/>
                <a:sym typeface="Helvetica Light"/>
              </a:rPr>
              <a:t>Use of </a:t>
            </a:r>
            <a:r>
              <a:rPr lang="en-US" sz="2000" b="1" dirty="0">
                <a:solidFill>
                  <a:srgbClr val="0070C0"/>
                </a:solidFill>
                <a:latin typeface="+mn-lt"/>
                <a:ea typeface="+mn-ea"/>
                <a:cs typeface="+mn-cs"/>
                <a:sym typeface="Helvetica Light"/>
              </a:rPr>
              <a:t>Real-World Data </a:t>
            </a:r>
            <a:r>
              <a:rPr lang="en-US" sz="2000" dirty="0">
                <a:solidFill>
                  <a:srgbClr val="0070C0"/>
                </a:solidFill>
                <a:latin typeface="+mn-lt"/>
                <a:ea typeface="+mn-ea"/>
                <a:cs typeface="+mn-cs"/>
                <a:sym typeface="Helvetica Light"/>
              </a:rPr>
              <a:t>for Design, Specification, Development, &amp; one-time Validation</a:t>
            </a:r>
          </a:p>
        </p:txBody>
      </p:sp>
    </p:spTree>
    <p:extLst>
      <p:ext uri="{BB962C8B-B14F-4D97-AF65-F5344CB8AC3E}">
        <p14:creationId xmlns:p14="http://schemas.microsoft.com/office/powerpoint/2010/main" val="37719341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315176"/>
            <a:ext cx="9905998" cy="836579"/>
          </a:xfrm>
        </p:spPr>
        <p:txBody>
          <a:bodyPr>
            <a:normAutofit/>
          </a:bodyPr>
          <a:lstStyle/>
          <a:p>
            <a:r>
              <a:rPr lang="en-US" dirty="0">
                <a:solidFill>
                  <a:schemeClr val="bg1"/>
                </a:solidFill>
              </a:rPr>
              <a:t>Knowledge Representation “Levels”- L1</a:t>
            </a:r>
          </a:p>
        </p:txBody>
      </p:sp>
      <p:sp>
        <p:nvSpPr>
          <p:cNvPr id="10" name="Content Placeholder 9">
            <a:extLst>
              <a:ext uri="{FF2B5EF4-FFF2-40B4-BE49-F238E27FC236}">
                <a16:creationId xmlns:a16="http://schemas.microsoft.com/office/drawing/2014/main" id="{AE4E6AAC-081D-4A84-A4FB-D18ED51D691D}"/>
              </a:ext>
            </a:extLst>
          </p:cNvPr>
          <p:cNvSpPr>
            <a:spLocks noGrp="1"/>
          </p:cNvSpPr>
          <p:nvPr>
            <p:ph idx="1"/>
          </p:nvPr>
        </p:nvSpPr>
        <p:spPr>
          <a:xfrm>
            <a:off x="1141413" y="1533078"/>
            <a:ext cx="9905998" cy="4867721"/>
          </a:xfrm>
        </p:spPr>
        <p:txBody>
          <a:bodyPr>
            <a:normAutofit fontScale="55000" lnSpcReduction="20000"/>
          </a:bodyPr>
          <a:lstStyle/>
          <a:p>
            <a:pPr fontAlgn="base"/>
            <a:r>
              <a:rPr lang="en-US" dirty="0">
                <a:solidFill>
                  <a:schemeClr val="bg1"/>
                </a:solidFill>
              </a:rPr>
              <a:t>Clinical Focus</a:t>
            </a:r>
          </a:p>
          <a:p>
            <a:pPr fontAlgn="base"/>
            <a:r>
              <a:rPr lang="en-US" dirty="0">
                <a:solidFill>
                  <a:schemeClr val="bg1"/>
                </a:solidFill>
              </a:rPr>
              <a:t>Scope (population attributes from PICOTS, as well as interventions, comparators, outcomes, timing, and setting)</a:t>
            </a:r>
          </a:p>
          <a:p>
            <a:pPr fontAlgn="base"/>
            <a:r>
              <a:rPr lang="en-US" dirty="0">
                <a:solidFill>
                  <a:schemeClr val="bg1"/>
                </a:solidFill>
              </a:rPr>
              <a:t>Recommendations (at least in part from PICOTS interventions)</a:t>
            </a:r>
          </a:p>
          <a:p>
            <a:pPr fontAlgn="base"/>
            <a:r>
              <a:rPr lang="en-US" dirty="0">
                <a:solidFill>
                  <a:schemeClr val="bg1"/>
                </a:solidFill>
              </a:rPr>
              <a:t>Strength of Recommendation and Quality of Evidence</a:t>
            </a:r>
          </a:p>
          <a:p>
            <a:pPr fontAlgn="base"/>
            <a:r>
              <a:rPr lang="en-US" dirty="0">
                <a:solidFill>
                  <a:schemeClr val="bg1"/>
                </a:solidFill>
              </a:rPr>
              <a:t>Evidence references (including analysis and evidence summaries)</a:t>
            </a:r>
          </a:p>
          <a:p>
            <a:pPr fontAlgn="base"/>
            <a:r>
              <a:rPr lang="en-US" dirty="0">
                <a:solidFill>
                  <a:schemeClr val="bg1"/>
                </a:solidFill>
              </a:rPr>
              <a:t>Evidence Summaries</a:t>
            </a:r>
          </a:p>
          <a:p>
            <a:pPr fontAlgn="base"/>
            <a:r>
              <a:rPr lang="en-US" dirty="0">
                <a:solidFill>
                  <a:schemeClr val="bg1"/>
                </a:solidFill>
              </a:rPr>
              <a:t>Tables and </a:t>
            </a:r>
            <a:r>
              <a:rPr lang="en-US" dirty="0" err="1">
                <a:solidFill>
                  <a:schemeClr val="bg1"/>
                </a:solidFill>
              </a:rPr>
              <a:t>FIgures</a:t>
            </a:r>
            <a:r>
              <a:rPr lang="en-US" dirty="0">
                <a:solidFill>
                  <a:schemeClr val="bg1"/>
                </a:solidFill>
              </a:rPr>
              <a:t> (including drafts thereof)</a:t>
            </a:r>
          </a:p>
          <a:p>
            <a:pPr fontAlgn="base"/>
            <a:r>
              <a:rPr lang="en-US" dirty="0">
                <a:solidFill>
                  <a:schemeClr val="bg1"/>
                </a:solidFill>
              </a:rPr>
              <a:t>Who / what is included (inclusions) for each Recommendation or combinations thereof</a:t>
            </a:r>
          </a:p>
          <a:p>
            <a:pPr fontAlgn="base"/>
            <a:r>
              <a:rPr lang="en-US" dirty="0">
                <a:solidFill>
                  <a:schemeClr val="bg1"/>
                </a:solidFill>
              </a:rPr>
              <a:t>Who / what is excluded (exclusions) for each Recommendation or combinations thereof</a:t>
            </a:r>
          </a:p>
          <a:p>
            <a:pPr fontAlgn="base"/>
            <a:r>
              <a:rPr lang="en-US" dirty="0">
                <a:solidFill>
                  <a:schemeClr val="bg1"/>
                </a:solidFill>
              </a:rPr>
              <a:t>Case Examples (examples of how patient archetypes might traverse the guideline)</a:t>
            </a:r>
          </a:p>
          <a:p>
            <a:pPr fontAlgn="base"/>
            <a:r>
              <a:rPr lang="en-US" dirty="0">
                <a:solidFill>
                  <a:schemeClr val="bg1"/>
                </a:solidFill>
              </a:rPr>
              <a:t>Glossaries- of terms with their descriptions and definitions</a:t>
            </a:r>
          </a:p>
          <a:p>
            <a:pPr fontAlgn="base"/>
            <a:r>
              <a:rPr lang="en-US" dirty="0">
                <a:solidFill>
                  <a:schemeClr val="bg1"/>
                </a:solidFill>
              </a:rPr>
              <a:t>Indicator descriptions</a:t>
            </a:r>
          </a:p>
          <a:p>
            <a:pPr fontAlgn="base"/>
            <a:r>
              <a:rPr lang="en-US" dirty="0">
                <a:solidFill>
                  <a:schemeClr val="bg1"/>
                </a:solidFill>
              </a:rPr>
              <a:t>Policy considerations (e.g., privacy, access, regulations)</a:t>
            </a:r>
          </a:p>
          <a:p>
            <a:pPr fontAlgn="base"/>
            <a:r>
              <a:rPr lang="en-US" dirty="0">
                <a:solidFill>
                  <a:schemeClr val="bg1"/>
                </a:solidFill>
              </a:rPr>
              <a:t>For example, one such guideline is the Guideline for Prescribing Opioids for Chronic Pain (2016) published by the Centers for Disease Control and Prevention (CDC)</a:t>
            </a:r>
          </a:p>
        </p:txBody>
      </p:sp>
    </p:spTree>
    <p:extLst>
      <p:ext uri="{BB962C8B-B14F-4D97-AF65-F5344CB8AC3E}">
        <p14:creationId xmlns:p14="http://schemas.microsoft.com/office/powerpoint/2010/main" val="34736152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315176"/>
            <a:ext cx="9905998" cy="836579"/>
          </a:xfrm>
          <a:solidFill>
            <a:schemeClr val="tx1"/>
          </a:solidFill>
        </p:spPr>
        <p:txBody>
          <a:bodyPr>
            <a:normAutofit/>
          </a:bodyPr>
          <a:lstStyle/>
          <a:p>
            <a:r>
              <a:rPr lang="en-US" dirty="0">
                <a:solidFill>
                  <a:schemeClr val="bg1"/>
                </a:solidFill>
              </a:rPr>
              <a:t>Knowledge Representation “Levels”- L2</a:t>
            </a:r>
          </a:p>
        </p:txBody>
      </p:sp>
      <p:sp>
        <p:nvSpPr>
          <p:cNvPr id="10" name="Content Placeholder 9">
            <a:extLst>
              <a:ext uri="{FF2B5EF4-FFF2-40B4-BE49-F238E27FC236}">
                <a16:creationId xmlns:a16="http://schemas.microsoft.com/office/drawing/2014/main" id="{AE4E6AAC-081D-4A84-A4FB-D18ED51D691D}"/>
              </a:ext>
            </a:extLst>
          </p:cNvPr>
          <p:cNvSpPr>
            <a:spLocks noGrp="1"/>
          </p:cNvSpPr>
          <p:nvPr>
            <p:ph idx="1"/>
          </p:nvPr>
        </p:nvSpPr>
        <p:spPr>
          <a:xfrm>
            <a:off x="1141413" y="1533078"/>
            <a:ext cx="9905998" cy="4867721"/>
          </a:xfrm>
          <a:solidFill>
            <a:schemeClr val="tx1"/>
          </a:solidFill>
        </p:spPr>
        <p:txBody>
          <a:bodyPr>
            <a:normAutofit fontScale="62500" lnSpcReduction="20000"/>
          </a:bodyPr>
          <a:lstStyle/>
          <a:p>
            <a:pPr fontAlgn="base"/>
            <a:r>
              <a:rPr lang="en-US" dirty="0">
                <a:solidFill>
                  <a:schemeClr val="bg1"/>
                </a:solidFill>
              </a:rPr>
              <a:t>Concepts - What are the formal domain concepts involved</a:t>
            </a:r>
          </a:p>
          <a:p>
            <a:pPr fontAlgn="base"/>
            <a:r>
              <a:rPr lang="en-US" dirty="0">
                <a:solidFill>
                  <a:schemeClr val="bg1"/>
                </a:solidFill>
              </a:rPr>
              <a:t>Concept Maps of all the concepts and their relationships as scoped to the guideline</a:t>
            </a:r>
          </a:p>
          <a:p>
            <a:pPr fontAlgn="base"/>
            <a:r>
              <a:rPr lang="en-US" dirty="0">
                <a:solidFill>
                  <a:schemeClr val="bg1"/>
                </a:solidFill>
              </a:rPr>
              <a:t>Visualizations of Processes - (Flow) Diagrams depicting the order of actions and decisions involved, often in parallel to the domain concepts or data elements used as well as workflow and/or potential set of workflow interventions to be employed</a:t>
            </a:r>
          </a:p>
          <a:p>
            <a:pPr fontAlgn="base"/>
            <a:r>
              <a:rPr lang="en-US" dirty="0">
                <a:solidFill>
                  <a:schemeClr val="bg1"/>
                </a:solidFill>
              </a:rPr>
              <a:t>Flow diagrams of information, decisions, and processes</a:t>
            </a:r>
          </a:p>
          <a:p>
            <a:pPr fontAlgn="base"/>
            <a:r>
              <a:rPr lang="en-US" dirty="0">
                <a:solidFill>
                  <a:schemeClr val="bg1"/>
                </a:solidFill>
              </a:rPr>
              <a:t>Decision Trees and Table</a:t>
            </a:r>
          </a:p>
          <a:p>
            <a:pPr fontAlgn="base"/>
            <a:r>
              <a:rPr lang="en-US" dirty="0">
                <a:solidFill>
                  <a:schemeClr val="bg1"/>
                </a:solidFill>
              </a:rPr>
              <a:t>Personas - Who are the actors involved</a:t>
            </a:r>
          </a:p>
          <a:p>
            <a:pPr fontAlgn="base"/>
            <a:r>
              <a:rPr lang="en-US" dirty="0">
                <a:solidFill>
                  <a:schemeClr val="bg1"/>
                </a:solidFill>
              </a:rPr>
              <a:t>User Stories - Functional descriptions of what happens from the perspective of each persona</a:t>
            </a:r>
          </a:p>
          <a:p>
            <a:pPr fontAlgn="base"/>
            <a:r>
              <a:rPr lang="en-US" dirty="0">
                <a:solidFill>
                  <a:schemeClr val="bg1"/>
                </a:solidFill>
              </a:rPr>
              <a:t>Wireframes of potential user interactions</a:t>
            </a:r>
          </a:p>
          <a:p>
            <a:pPr fontAlgn="base"/>
            <a:r>
              <a:rPr lang="en-US" dirty="0">
                <a:solidFill>
                  <a:schemeClr val="bg1"/>
                </a:solidFill>
              </a:rPr>
              <a:t>Triggers - When do the processes happen (i.e., what are the entry points for the processes)</a:t>
            </a:r>
          </a:p>
          <a:p>
            <a:pPr fontAlgn="base"/>
            <a:r>
              <a:rPr lang="en-US" dirty="0">
                <a:solidFill>
                  <a:schemeClr val="bg1"/>
                </a:solidFill>
              </a:rPr>
              <a:t>Terminologies and Data Dictionaries</a:t>
            </a:r>
          </a:p>
          <a:p>
            <a:pPr fontAlgn="base"/>
            <a:r>
              <a:rPr lang="en-US" dirty="0">
                <a:solidFill>
                  <a:schemeClr val="bg1"/>
                </a:solidFill>
              </a:rPr>
              <a:t>Formal definitions for Indicators (e.g., using pseudocode)</a:t>
            </a:r>
          </a:p>
          <a:p>
            <a:pPr fontAlgn="base"/>
            <a:r>
              <a:rPr lang="en-US" dirty="0">
                <a:solidFill>
                  <a:schemeClr val="bg1"/>
                </a:solidFill>
              </a:rPr>
              <a:t>The examples included in this implementation guide illustrate some of the types of content and approaches that can be used for L2</a:t>
            </a:r>
          </a:p>
        </p:txBody>
      </p:sp>
    </p:spTree>
    <p:extLst>
      <p:ext uri="{BB962C8B-B14F-4D97-AF65-F5344CB8AC3E}">
        <p14:creationId xmlns:p14="http://schemas.microsoft.com/office/powerpoint/2010/main" val="13612589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4EC7-DAF4-B240-8A38-BF45C5331492}"/>
              </a:ext>
            </a:extLst>
          </p:cNvPr>
          <p:cNvSpPr>
            <a:spLocks noGrp="1"/>
          </p:cNvSpPr>
          <p:nvPr>
            <p:ph type="title"/>
          </p:nvPr>
        </p:nvSpPr>
        <p:spPr>
          <a:xfrm>
            <a:off x="1141413" y="315176"/>
            <a:ext cx="9905998" cy="836579"/>
          </a:xfrm>
        </p:spPr>
        <p:txBody>
          <a:bodyPr>
            <a:normAutofit/>
          </a:bodyPr>
          <a:lstStyle/>
          <a:p>
            <a:r>
              <a:rPr lang="en-US" dirty="0">
                <a:solidFill>
                  <a:schemeClr val="bg1"/>
                </a:solidFill>
              </a:rPr>
              <a:t>Knowledge Representation “Levels”- L3</a:t>
            </a:r>
          </a:p>
        </p:txBody>
      </p:sp>
      <p:sp>
        <p:nvSpPr>
          <p:cNvPr id="10" name="Content Placeholder 9">
            <a:extLst>
              <a:ext uri="{FF2B5EF4-FFF2-40B4-BE49-F238E27FC236}">
                <a16:creationId xmlns:a16="http://schemas.microsoft.com/office/drawing/2014/main" id="{AE4E6AAC-081D-4A84-A4FB-D18ED51D691D}"/>
              </a:ext>
            </a:extLst>
          </p:cNvPr>
          <p:cNvSpPr>
            <a:spLocks noGrp="1"/>
          </p:cNvSpPr>
          <p:nvPr>
            <p:ph idx="1"/>
          </p:nvPr>
        </p:nvSpPr>
        <p:spPr>
          <a:xfrm>
            <a:off x="1141413" y="1533078"/>
            <a:ext cx="9905998" cy="4867721"/>
          </a:xfrm>
        </p:spPr>
        <p:txBody>
          <a:bodyPr>
            <a:normAutofit fontScale="62500" lnSpcReduction="20000"/>
          </a:bodyPr>
          <a:lstStyle/>
          <a:p>
            <a:pPr fontAlgn="base"/>
            <a:r>
              <a:rPr lang="en-US" dirty="0">
                <a:solidFill>
                  <a:schemeClr val="bg1"/>
                </a:solidFill>
              </a:rPr>
              <a:t>Complete value sets specified using standard terminologies (coded concepts, code systems, and intentional and extensional value sets)</a:t>
            </a:r>
          </a:p>
          <a:p>
            <a:pPr fontAlgn="base"/>
            <a:r>
              <a:rPr lang="en-US" dirty="0">
                <a:solidFill>
                  <a:schemeClr val="bg1"/>
                </a:solidFill>
              </a:rPr>
              <a:t>Data Requirements</a:t>
            </a:r>
          </a:p>
          <a:p>
            <a:pPr fontAlgn="base"/>
            <a:r>
              <a:rPr lang="en-US" dirty="0">
                <a:solidFill>
                  <a:schemeClr val="bg1"/>
                </a:solidFill>
              </a:rPr>
              <a:t>Data element definitions describing the information involved</a:t>
            </a:r>
          </a:p>
          <a:p>
            <a:pPr lvl="1" fontAlgn="base"/>
            <a:r>
              <a:rPr lang="en-US" dirty="0">
                <a:solidFill>
                  <a:schemeClr val="bg1"/>
                </a:solidFill>
              </a:rPr>
              <a:t>Including inferred data elements</a:t>
            </a:r>
          </a:p>
          <a:p>
            <a:pPr fontAlgn="base"/>
            <a:r>
              <a:rPr lang="en-US" dirty="0">
                <a:solidFill>
                  <a:schemeClr val="bg1"/>
                </a:solidFill>
              </a:rPr>
              <a:t>Computable logic describing, at minimum, the inclusion/exclusion criteria</a:t>
            </a:r>
          </a:p>
          <a:p>
            <a:pPr fontAlgn="base"/>
            <a:r>
              <a:rPr lang="en-US" dirty="0">
                <a:solidFill>
                  <a:schemeClr val="bg1"/>
                </a:solidFill>
              </a:rPr>
              <a:t>Resource definitions with respective terminologies including for the recommended activity itself (e.g. </a:t>
            </a:r>
            <a:r>
              <a:rPr lang="en-US" dirty="0" err="1">
                <a:solidFill>
                  <a:schemeClr val="bg1"/>
                </a:solidFill>
              </a:rPr>
              <a:t>MedicationRequest</a:t>
            </a:r>
            <a:r>
              <a:rPr lang="en-US" dirty="0">
                <a:solidFill>
                  <a:schemeClr val="bg1"/>
                </a:solidFill>
              </a:rPr>
              <a:t> + Value Set for a recommended medication)</a:t>
            </a:r>
          </a:p>
          <a:p>
            <a:pPr fontAlgn="base"/>
            <a:r>
              <a:rPr lang="en-US" dirty="0">
                <a:solidFill>
                  <a:schemeClr val="bg1"/>
                </a:solidFill>
              </a:rPr>
              <a:t>Structured recommendations with decision logic (in the form of event-condition-action (ECA) rules)</a:t>
            </a:r>
          </a:p>
          <a:p>
            <a:pPr fontAlgn="base"/>
            <a:r>
              <a:rPr lang="en-US" dirty="0">
                <a:solidFill>
                  <a:schemeClr val="bg1"/>
                </a:solidFill>
              </a:rPr>
              <a:t>Structured process definitions describing how the recommendations fit into a clinical workflow (inclusive of decision and orchestration logic such as in </a:t>
            </a:r>
            <a:r>
              <a:rPr lang="en-US" dirty="0" err="1">
                <a:solidFill>
                  <a:schemeClr val="bg1"/>
                </a:solidFill>
              </a:rPr>
              <a:t>CPGStrategies</a:t>
            </a:r>
            <a:r>
              <a:rPr lang="en-US" dirty="0">
                <a:solidFill>
                  <a:schemeClr val="bg1"/>
                </a:solidFill>
              </a:rPr>
              <a:t>)</a:t>
            </a:r>
          </a:p>
          <a:p>
            <a:pPr fontAlgn="base"/>
            <a:r>
              <a:rPr lang="en-US" dirty="0">
                <a:solidFill>
                  <a:schemeClr val="bg1"/>
                </a:solidFill>
              </a:rPr>
              <a:t>Structured form definitions providing a conceptual description of the user-interactions involved (e.g. Adaptive Forms)</a:t>
            </a:r>
          </a:p>
          <a:p>
            <a:pPr fontAlgn="base"/>
            <a:r>
              <a:rPr lang="en-US" dirty="0">
                <a:solidFill>
                  <a:schemeClr val="bg1"/>
                </a:solidFill>
              </a:rPr>
              <a:t>All the CPG definitional resources (e.g. </a:t>
            </a:r>
            <a:r>
              <a:rPr lang="en-US" dirty="0" err="1">
                <a:solidFill>
                  <a:schemeClr val="bg1"/>
                </a:solidFill>
              </a:rPr>
              <a:t>CPGPathway</a:t>
            </a:r>
            <a:r>
              <a:rPr lang="en-US" dirty="0">
                <a:solidFill>
                  <a:schemeClr val="bg1"/>
                </a:solidFill>
              </a:rPr>
              <a:t>, </a:t>
            </a:r>
            <a:r>
              <a:rPr lang="en-US" dirty="0" err="1">
                <a:solidFill>
                  <a:schemeClr val="bg1"/>
                </a:solidFill>
              </a:rPr>
              <a:t>CPGStrategies</a:t>
            </a:r>
            <a:r>
              <a:rPr lang="en-US" dirty="0">
                <a:solidFill>
                  <a:schemeClr val="bg1"/>
                </a:solidFill>
              </a:rPr>
              <a:t>, </a:t>
            </a:r>
            <a:r>
              <a:rPr lang="en-US" dirty="0" err="1">
                <a:solidFill>
                  <a:schemeClr val="bg1"/>
                </a:solidFill>
              </a:rPr>
              <a:t>CPGRecommendations</a:t>
            </a:r>
            <a:r>
              <a:rPr lang="en-US" dirty="0">
                <a:solidFill>
                  <a:schemeClr val="bg1"/>
                </a:solidFill>
              </a:rPr>
              <a:t>, </a:t>
            </a:r>
            <a:r>
              <a:rPr lang="en-US" dirty="0" err="1">
                <a:solidFill>
                  <a:schemeClr val="bg1"/>
                </a:solidFill>
              </a:rPr>
              <a:t>CPGCaseFeatures</a:t>
            </a:r>
            <a:r>
              <a:rPr lang="en-US" dirty="0">
                <a:solidFill>
                  <a:schemeClr val="bg1"/>
                </a:solidFill>
              </a:rPr>
              <a:t>, etc.) are Level 3 representations</a:t>
            </a:r>
          </a:p>
        </p:txBody>
      </p:sp>
    </p:spTree>
    <p:extLst>
      <p:ext uri="{BB962C8B-B14F-4D97-AF65-F5344CB8AC3E}">
        <p14:creationId xmlns:p14="http://schemas.microsoft.com/office/powerpoint/2010/main" val="8925649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4.7|10.4|32|30.5|20.3|11.2|36.3|19.3|32.2|23.4|16.5|34.7|22.9|8.5|79.2|25.5|31.6|14.1|19.8|22.7|13.7|17.5|12.5|31.2|26.9|26.7|22.5|9.3|31.6|26.6|9.9|36.3|50.5|22.1|31.2|48.3|35.9|29.9|35.2|24.2|33.7|33|22.8"/>
</p:tagLst>
</file>

<file path=ppt/tags/tag2.xml><?xml version="1.0" encoding="utf-8"?>
<p:tagLst xmlns:a="http://schemas.openxmlformats.org/drawingml/2006/main" xmlns:r="http://schemas.openxmlformats.org/officeDocument/2006/relationships" xmlns:p="http://schemas.openxmlformats.org/presentationml/2006/main">
  <p:tag name="TIMING" val="|34.7|10.4|32|30.5|20.3|11.2|36.3|19.3|32.2|23.4|16.5|34.7|22.9|8.5|79.2|25.5|31.6|14.1|19.8|22.7|13.7|17.5|12.5|31.2|26.9|26.7|22.5|9.3|31.6|26.6|9.9|36.3|50.5|22.1|31.2|48.3|35.9|29.9|35.2|24.2|33.7|33|22.8"/>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Apervita Template 2019 Std">
  <a:themeElements>
    <a:clrScheme name="Apervita 2019 ">
      <a:dk1>
        <a:srgbClr val="000000"/>
      </a:dk1>
      <a:lt1>
        <a:srgbClr val="FFFFFF"/>
      </a:lt1>
      <a:dk2>
        <a:srgbClr val="333333"/>
      </a:dk2>
      <a:lt2>
        <a:srgbClr val="E2E2E2"/>
      </a:lt2>
      <a:accent1>
        <a:srgbClr val="03A8E1"/>
      </a:accent1>
      <a:accent2>
        <a:srgbClr val="ECB679"/>
      </a:accent2>
      <a:accent3>
        <a:srgbClr val="B1B1B1"/>
      </a:accent3>
      <a:accent4>
        <a:srgbClr val="D76D57"/>
      </a:accent4>
      <a:accent5>
        <a:srgbClr val="0065A5"/>
      </a:accent5>
      <a:accent6>
        <a:srgbClr val="63BE71"/>
      </a:accent6>
      <a:hlink>
        <a:srgbClr val="03A8E1"/>
      </a:hlink>
      <a:folHlink>
        <a:srgbClr val="7470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94E71A4-2927-D148-B579-3982BAFF5E40}" vid="{C2CF7984-2420-F74F-9FA3-F4337BC7CBEE}"/>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10964</TotalTime>
  <Words>7614</Words>
  <Application>Microsoft Office PowerPoint</Application>
  <PresentationFormat>Widescreen</PresentationFormat>
  <Paragraphs>1861</Paragraphs>
  <Slides>102</Slides>
  <Notes>47</Notes>
  <HiddenSlides>3</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102</vt:i4>
      </vt:variant>
    </vt:vector>
  </HeadingPairs>
  <TitlesOfParts>
    <vt:vector size="126" baseType="lpstr">
      <vt:lpstr>Arial</vt:lpstr>
      <vt:lpstr>Calibri</vt:lpstr>
      <vt:lpstr>Calibri Light</vt:lpstr>
      <vt:lpstr>Century Gothic</vt:lpstr>
      <vt:lpstr>Courier New</vt:lpstr>
      <vt:lpstr>Libre Franklin</vt:lpstr>
      <vt:lpstr>Libre Franklin Light</vt:lpstr>
      <vt:lpstr>Libre Franklin SemiBold</vt:lpstr>
      <vt:lpstr>Myriad Web Pro</vt:lpstr>
      <vt:lpstr>Open Sans</vt:lpstr>
      <vt:lpstr>Open Sans Condensed</vt:lpstr>
      <vt:lpstr>Raleway</vt:lpstr>
      <vt:lpstr>Raleway Medium</vt:lpstr>
      <vt:lpstr>Raleway SemiBold</vt:lpstr>
      <vt:lpstr>System Font Regular</vt:lpstr>
      <vt:lpstr>Times New Roman</vt:lpstr>
      <vt:lpstr>Trebuchet MS</vt:lpstr>
      <vt:lpstr>Tw Cen MT</vt:lpstr>
      <vt:lpstr>Wingdings</vt:lpstr>
      <vt:lpstr>Office Theme</vt:lpstr>
      <vt:lpstr>Circuit</vt:lpstr>
      <vt:lpstr>Apervita Template 2019 Std</vt:lpstr>
      <vt:lpstr>1_Office Theme</vt:lpstr>
      <vt:lpstr>1_Circuit</vt:lpstr>
      <vt:lpstr>COVID-19 Digital Guideline Working Group  Best Practice Collaboratory</vt:lpstr>
      <vt:lpstr>COVID-19 Digital Guideline Working Group  Using The Agile CPG Development Approach</vt:lpstr>
      <vt:lpstr>PowerPoint Presentation</vt:lpstr>
      <vt:lpstr>PowerPoint Presentation</vt:lpstr>
      <vt:lpstr>PowerPoint Presentation</vt:lpstr>
      <vt:lpstr>Integration &amp; Collaboration of Guideline Development Process &amp; CPG Knowledge Engineering Lifecycle Processes, together with Local Practice Governance &amp; Informatics/ EHR Build</vt:lpstr>
      <vt:lpstr>PowerPoint Presentation</vt:lpstr>
      <vt:lpstr>New Disease Necessitates  Rapid Dissemination (and Discovery) of the Next Best Practice…  CPG-IG and Agile Approach to CPG</vt:lpstr>
      <vt:lpstr>C19 Digital Guidelines Org Structure</vt:lpstr>
      <vt:lpstr>C19 High Level Approach</vt:lpstr>
      <vt:lpstr>Agile KE Overview</vt:lpstr>
      <vt:lpstr>Knowledge Representation “Levels”</vt:lpstr>
      <vt:lpstr>PowerPoint Presentation</vt:lpstr>
      <vt:lpstr>PowerPoint Presentation</vt:lpstr>
      <vt:lpstr>PowerPoint Presentation</vt:lpstr>
      <vt:lpstr>PowerPoint Presentation</vt:lpstr>
      <vt:lpstr>PowerPoint Presentation</vt:lpstr>
      <vt:lpstr>C19 Work Products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1:  COVID-19 Severity Score &amp; ED Disposition</vt:lpstr>
      <vt:lpstr>Content Team Needs Identification &amp; Prioritization</vt:lpstr>
      <vt:lpstr>PowerPoint Presentation</vt:lpstr>
      <vt:lpstr>Initial Description of Severity Score (L1/L2)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Clinical Concept Ontology</vt:lpstr>
      <vt:lpstr>#2 Pathway : Process Aspects</vt:lpstr>
      <vt:lpstr>PowerPoint Presentation</vt:lpstr>
      <vt:lpstr>PowerPoint Presentation</vt:lpstr>
      <vt:lpstr>PowerPoint Presentation</vt:lpstr>
      <vt:lpstr>PowerPoint Presentation</vt:lpstr>
      <vt:lpstr>PowerPoint Presentation</vt:lpstr>
      <vt:lpstr>#3: Pathway : Disposition</vt:lpstr>
      <vt:lpstr>#4 Pathway - Inference / Enrichment</vt:lpstr>
      <vt:lpstr>( Simulation )</vt:lpstr>
      <vt:lpstr>#5 Annotated XML w/ OWL references</vt:lpstr>
      <vt:lpstr>Ontology / Data Bridge</vt:lpstr>
      <vt:lpstr>#7 Decision Services / Questionnaires</vt:lpstr>
      <vt:lpstr>#8 Decision → Table → Inference</vt:lpstr>
      <vt:lpstr>#9 Indications</vt:lpstr>
      <vt:lpstr>#11 PlanDefinition / Pathway</vt:lpstr>
      <vt:lpstr>#10 - 1 Measure </vt:lpstr>
      <vt:lpstr>#10 - 2 Measure </vt:lpstr>
      <vt:lpstr>#10 - 3 Measure </vt:lpstr>
      <vt:lpstr>PowerPoint Presentation</vt:lpstr>
      <vt:lpstr>PowerPoint Presentation</vt:lpstr>
      <vt:lpstr>PowerPoint Presentation</vt:lpstr>
      <vt:lpstr>Appendix 2:  AGILE Approach to CPG Development  AGILE KE</vt:lpstr>
      <vt:lpstr>Integration &amp; Collaboration with Guideline Development Process and CPG Knowledge Engineering Lifecycle Processes</vt:lpstr>
      <vt:lpstr>PowerPoint Presentation</vt:lpstr>
      <vt:lpstr>Agile Principles &amp; Best Practices (applied to KE)</vt:lpstr>
      <vt:lpstr>Cross-functional, Integrated Team</vt:lpstr>
      <vt:lpstr>Why Cross-functional, Integrated?</vt:lpstr>
      <vt:lpstr>Chunking</vt:lpstr>
      <vt:lpstr>Chunking</vt:lpstr>
      <vt:lpstr>Test-Driven Knowledge Engineering</vt:lpstr>
      <vt:lpstr>Iteration &amp; Rapid-Cycle Feedback Loops</vt:lpstr>
      <vt:lpstr>Re-Use of Shareable Knowledge Artifacts</vt:lpstr>
      <vt:lpstr>Levels of Knowledge x Tiers of Architecture</vt:lpstr>
      <vt:lpstr>PowerPoint Presentation</vt:lpstr>
      <vt:lpstr>PowerPoint Presentation</vt:lpstr>
      <vt:lpstr>Knowledge Representation “Levels”- L1</vt:lpstr>
      <vt:lpstr>Knowledge Representation “Levels”- L2</vt:lpstr>
      <vt:lpstr>Knowledge Representation “Levels”- L3</vt:lpstr>
      <vt:lpstr>Knowledge Representation “Levels”- L4</vt:lpstr>
      <vt:lpstr>PowerPoint Presentation</vt:lpstr>
      <vt:lpstr>Knowledge Representation “Levels”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Burton</dc:creator>
  <cp:lastModifiedBy>Matthew Burton</cp:lastModifiedBy>
  <cp:revision>106</cp:revision>
  <dcterms:created xsi:type="dcterms:W3CDTF">2020-07-15T13:28:48Z</dcterms:created>
  <dcterms:modified xsi:type="dcterms:W3CDTF">2020-11-24T22:37:52Z</dcterms:modified>
</cp:coreProperties>
</file>